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1" r:id="rId2"/>
    <p:sldId id="445" r:id="rId3"/>
    <p:sldId id="495" r:id="rId4"/>
    <p:sldId id="496" r:id="rId5"/>
    <p:sldId id="377" r:id="rId6"/>
    <p:sldId id="486" r:id="rId7"/>
    <p:sldId id="499" r:id="rId8"/>
    <p:sldId id="454" r:id="rId9"/>
    <p:sldId id="498" r:id="rId10"/>
    <p:sldId id="497" r:id="rId11"/>
    <p:sldId id="488" r:id="rId12"/>
    <p:sldId id="494" r:id="rId13"/>
    <p:sldId id="490" r:id="rId14"/>
    <p:sldId id="328" r:id="rId15"/>
  </p:sldIdLst>
  <p:sldSz cx="10693400" cy="15122525"/>
  <p:notesSz cx="6858000" cy="9144000"/>
  <p:defaultTextStyle>
    <a:defPPr>
      <a:defRPr lang="en-US"/>
    </a:defPPr>
    <a:lvl1pPr marL="0" algn="l" defTabSz="1475110" rtl="0" eaLnBrk="1" latinLnBrk="0" hangingPunct="1">
      <a:defRPr sz="2900" kern="1200">
        <a:solidFill>
          <a:schemeClr val="tx1"/>
        </a:solidFill>
        <a:latin typeface="+mn-lt"/>
        <a:ea typeface="+mn-ea"/>
        <a:cs typeface="+mn-cs"/>
      </a:defRPr>
    </a:lvl1pPr>
    <a:lvl2pPr marL="737555" algn="l" defTabSz="1475110" rtl="0" eaLnBrk="1" latinLnBrk="0" hangingPunct="1">
      <a:defRPr sz="2900" kern="1200">
        <a:solidFill>
          <a:schemeClr val="tx1"/>
        </a:solidFill>
        <a:latin typeface="+mn-lt"/>
        <a:ea typeface="+mn-ea"/>
        <a:cs typeface="+mn-cs"/>
      </a:defRPr>
    </a:lvl2pPr>
    <a:lvl3pPr marL="1475110" algn="l" defTabSz="1475110" rtl="0" eaLnBrk="1" latinLnBrk="0" hangingPunct="1">
      <a:defRPr sz="2900" kern="1200">
        <a:solidFill>
          <a:schemeClr val="tx1"/>
        </a:solidFill>
        <a:latin typeface="+mn-lt"/>
        <a:ea typeface="+mn-ea"/>
        <a:cs typeface="+mn-cs"/>
      </a:defRPr>
    </a:lvl3pPr>
    <a:lvl4pPr marL="2212665" algn="l" defTabSz="1475110" rtl="0" eaLnBrk="1" latinLnBrk="0" hangingPunct="1">
      <a:defRPr sz="2900" kern="1200">
        <a:solidFill>
          <a:schemeClr val="tx1"/>
        </a:solidFill>
        <a:latin typeface="+mn-lt"/>
        <a:ea typeface="+mn-ea"/>
        <a:cs typeface="+mn-cs"/>
      </a:defRPr>
    </a:lvl4pPr>
    <a:lvl5pPr marL="2950220" algn="l" defTabSz="1475110" rtl="0" eaLnBrk="1" latinLnBrk="0" hangingPunct="1">
      <a:defRPr sz="2900" kern="1200">
        <a:solidFill>
          <a:schemeClr val="tx1"/>
        </a:solidFill>
        <a:latin typeface="+mn-lt"/>
        <a:ea typeface="+mn-ea"/>
        <a:cs typeface="+mn-cs"/>
      </a:defRPr>
    </a:lvl5pPr>
    <a:lvl6pPr marL="3687775" algn="l" defTabSz="1475110" rtl="0" eaLnBrk="1" latinLnBrk="0" hangingPunct="1">
      <a:defRPr sz="2900" kern="1200">
        <a:solidFill>
          <a:schemeClr val="tx1"/>
        </a:solidFill>
        <a:latin typeface="+mn-lt"/>
        <a:ea typeface="+mn-ea"/>
        <a:cs typeface="+mn-cs"/>
      </a:defRPr>
    </a:lvl6pPr>
    <a:lvl7pPr marL="4425330" algn="l" defTabSz="1475110" rtl="0" eaLnBrk="1" latinLnBrk="0" hangingPunct="1">
      <a:defRPr sz="2900" kern="1200">
        <a:solidFill>
          <a:schemeClr val="tx1"/>
        </a:solidFill>
        <a:latin typeface="+mn-lt"/>
        <a:ea typeface="+mn-ea"/>
        <a:cs typeface="+mn-cs"/>
      </a:defRPr>
    </a:lvl7pPr>
    <a:lvl8pPr marL="5162885" algn="l" defTabSz="1475110" rtl="0" eaLnBrk="1" latinLnBrk="0" hangingPunct="1">
      <a:defRPr sz="2900" kern="1200">
        <a:solidFill>
          <a:schemeClr val="tx1"/>
        </a:solidFill>
        <a:latin typeface="+mn-lt"/>
        <a:ea typeface="+mn-ea"/>
        <a:cs typeface="+mn-cs"/>
      </a:defRPr>
    </a:lvl8pPr>
    <a:lvl9pPr marL="5900440" algn="l" defTabSz="1475110"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3">
          <p15:clr>
            <a:srgbClr val="A4A3A4"/>
          </p15:clr>
        </p15:guide>
        <p15:guide id="2" pos="336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y Marve" initials="JM" lastIdx="15" clrIdx="0">
    <p:extLst>
      <p:ext uri="{19B8F6BF-5375-455C-9EA6-DF929625EA0E}">
        <p15:presenceInfo xmlns:p15="http://schemas.microsoft.com/office/powerpoint/2012/main" userId="Jay Marve" providerId="None"/>
      </p:ext>
    </p:extLst>
  </p:cmAuthor>
  <p:cmAuthor id="2" name="Prasad Paithankar" initials="PP" lastIdx="1" clrIdx="1">
    <p:extLst>
      <p:ext uri="{19B8F6BF-5375-455C-9EA6-DF929625EA0E}">
        <p15:presenceInfo xmlns:p15="http://schemas.microsoft.com/office/powerpoint/2012/main" userId="Prasad Paithank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50C"/>
    <a:srgbClr val="0000FF"/>
    <a:srgbClr val="FEA402"/>
    <a:srgbClr val="F790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03" autoAdjust="0"/>
    <p:restoredTop sz="94343" autoAdjust="0"/>
  </p:normalViewPr>
  <p:slideViewPr>
    <p:cSldViewPr>
      <p:cViewPr varScale="1">
        <p:scale>
          <a:sx n="33" d="100"/>
          <a:sy n="33" d="100"/>
        </p:scale>
        <p:origin x="2388" y="108"/>
      </p:cViewPr>
      <p:guideLst>
        <p:guide orient="horz" pos="4763"/>
        <p:guide pos="3368"/>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50" d="100"/>
        <a:sy n="50" d="100"/>
      </p:scale>
      <p:origin x="0" y="-1530"/>
    </p:cViewPr>
  </p:sorterViewPr>
  <p:notesViewPr>
    <p:cSldViewPr>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CB588D-11B5-4EA0-8795-E888FC1106B2}" type="datetimeFigureOut">
              <a:rPr lang="en-IN" smtClean="0"/>
              <a:pPr/>
              <a:t>15/04/2022</a:t>
            </a:fld>
            <a:endParaRPr lang="en-IN"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7B9ECD-CDD3-45B6-A6CF-839DF256669F}" type="slidenum">
              <a:rPr lang="en-IN" smtClean="0"/>
              <a:pPr/>
              <a:t>‹#›</a:t>
            </a:fld>
            <a:endParaRPr lang="en-IN" dirty="0"/>
          </a:p>
        </p:txBody>
      </p:sp>
    </p:spTree>
    <p:extLst>
      <p:ext uri="{BB962C8B-B14F-4D97-AF65-F5344CB8AC3E}">
        <p14:creationId xmlns:p14="http://schemas.microsoft.com/office/powerpoint/2010/main" val="831936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8D7B9ECD-CDD3-45B6-A6CF-839DF256669F}" type="slidenum">
              <a:rPr lang="en-IN" smtClean="0"/>
              <a:pPr/>
              <a:t>5</a:t>
            </a:fld>
            <a:endParaRPr lang="en-IN" dirty="0"/>
          </a:p>
        </p:txBody>
      </p:sp>
    </p:spTree>
    <p:extLst>
      <p:ext uri="{BB962C8B-B14F-4D97-AF65-F5344CB8AC3E}">
        <p14:creationId xmlns:p14="http://schemas.microsoft.com/office/powerpoint/2010/main" val="235519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8D7B9ECD-CDD3-45B6-A6CF-839DF256669F}" type="slidenum">
              <a:rPr lang="en-IN" smtClean="0"/>
              <a:pPr/>
              <a:t>6</a:t>
            </a:fld>
            <a:endParaRPr lang="en-IN" dirty="0"/>
          </a:p>
        </p:txBody>
      </p:sp>
    </p:spTree>
    <p:extLst>
      <p:ext uri="{BB962C8B-B14F-4D97-AF65-F5344CB8AC3E}">
        <p14:creationId xmlns:p14="http://schemas.microsoft.com/office/powerpoint/2010/main" val="2144130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8D7B9ECD-CDD3-45B6-A6CF-839DF256669F}" type="slidenum">
              <a:rPr lang="en-IN" smtClean="0"/>
              <a:pPr/>
              <a:t>7</a:t>
            </a:fld>
            <a:endParaRPr lang="en-IN" dirty="0"/>
          </a:p>
        </p:txBody>
      </p:sp>
    </p:spTree>
    <p:extLst>
      <p:ext uri="{BB962C8B-B14F-4D97-AF65-F5344CB8AC3E}">
        <p14:creationId xmlns:p14="http://schemas.microsoft.com/office/powerpoint/2010/main" val="170960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4697786"/>
            <a:ext cx="9089390" cy="3241541"/>
          </a:xfrm>
          <a:prstGeom prst="rect">
            <a:avLst/>
          </a:prstGeom>
        </p:spPr>
        <p:txBody>
          <a:bodyPr/>
          <a:lstStyle/>
          <a:p>
            <a:r>
              <a:rPr lang="en-US"/>
              <a:t>Click to edit Master title style</a:t>
            </a:r>
            <a:endParaRPr lang="en-IN"/>
          </a:p>
        </p:txBody>
      </p:sp>
      <p:sp>
        <p:nvSpPr>
          <p:cNvPr id="3" name="Subtitle 2"/>
          <p:cNvSpPr>
            <a:spLocks noGrp="1"/>
          </p:cNvSpPr>
          <p:nvPr>
            <p:ph type="subTitle" idx="1"/>
          </p:nvPr>
        </p:nvSpPr>
        <p:spPr>
          <a:xfrm>
            <a:off x="1604010" y="8569431"/>
            <a:ext cx="7485380" cy="3864645"/>
          </a:xfrm>
          <a:prstGeom prst="rect">
            <a:avLst/>
          </a:prstGeom>
        </p:spPr>
        <p:txBody>
          <a:bodyPr/>
          <a:lstStyle>
            <a:lvl1pPr marL="0" indent="0" algn="ctr">
              <a:buNone/>
              <a:defRPr>
                <a:solidFill>
                  <a:schemeClr val="tx1">
                    <a:tint val="75000"/>
                  </a:schemeClr>
                </a:solidFill>
              </a:defRPr>
            </a:lvl1pPr>
            <a:lvl2pPr marL="737555" indent="0" algn="ctr">
              <a:buNone/>
              <a:defRPr>
                <a:solidFill>
                  <a:schemeClr val="tx1">
                    <a:tint val="75000"/>
                  </a:schemeClr>
                </a:solidFill>
              </a:defRPr>
            </a:lvl2pPr>
            <a:lvl3pPr marL="1475110" indent="0" algn="ctr">
              <a:buNone/>
              <a:defRPr>
                <a:solidFill>
                  <a:schemeClr val="tx1">
                    <a:tint val="75000"/>
                  </a:schemeClr>
                </a:solidFill>
              </a:defRPr>
            </a:lvl3pPr>
            <a:lvl4pPr marL="2212665" indent="0" algn="ctr">
              <a:buNone/>
              <a:defRPr>
                <a:solidFill>
                  <a:schemeClr val="tx1">
                    <a:tint val="75000"/>
                  </a:schemeClr>
                </a:solidFill>
              </a:defRPr>
            </a:lvl4pPr>
            <a:lvl5pPr marL="2950220" indent="0" algn="ctr">
              <a:buNone/>
              <a:defRPr>
                <a:solidFill>
                  <a:schemeClr val="tx1">
                    <a:tint val="75000"/>
                  </a:schemeClr>
                </a:solidFill>
              </a:defRPr>
            </a:lvl5pPr>
            <a:lvl6pPr marL="3687775" indent="0" algn="ctr">
              <a:buNone/>
              <a:defRPr>
                <a:solidFill>
                  <a:schemeClr val="tx1">
                    <a:tint val="75000"/>
                  </a:schemeClr>
                </a:solidFill>
              </a:defRPr>
            </a:lvl6pPr>
            <a:lvl7pPr marL="4425330" indent="0" algn="ctr">
              <a:buNone/>
              <a:defRPr>
                <a:solidFill>
                  <a:schemeClr val="tx1">
                    <a:tint val="75000"/>
                  </a:schemeClr>
                </a:solidFill>
              </a:defRPr>
            </a:lvl7pPr>
            <a:lvl8pPr marL="5162885" indent="0" algn="ctr">
              <a:buNone/>
              <a:defRPr>
                <a:solidFill>
                  <a:schemeClr val="tx1">
                    <a:tint val="75000"/>
                  </a:schemeClr>
                </a:solidFill>
              </a:defRPr>
            </a:lvl8pPr>
            <a:lvl9pPr marL="590044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a:xfrm>
            <a:off x="534670" y="14016342"/>
            <a:ext cx="2495127" cy="805134"/>
          </a:xfrm>
          <a:prstGeom prst="rect">
            <a:avLst/>
          </a:prstGeom>
        </p:spPr>
        <p:txBody>
          <a:bodyPr/>
          <a:lstStyle/>
          <a:p>
            <a:fld id="{530F57DB-B220-4409-AC4B-7BF8DF44A077}" type="datetimeFigureOut">
              <a:rPr lang="en-IN" smtClean="0"/>
              <a:pPr/>
              <a:t>15/04/2022</a:t>
            </a:fld>
            <a:endParaRPr lang="en-IN" dirty="0"/>
          </a:p>
        </p:txBody>
      </p:sp>
      <p:sp>
        <p:nvSpPr>
          <p:cNvPr id="5" name="Footer Placeholder 4"/>
          <p:cNvSpPr>
            <a:spLocks noGrp="1"/>
          </p:cNvSpPr>
          <p:nvPr>
            <p:ph type="ftr" sz="quarter" idx="11"/>
          </p:nvPr>
        </p:nvSpPr>
        <p:spPr>
          <a:xfrm>
            <a:off x="3653579" y="14016342"/>
            <a:ext cx="3386243" cy="805134"/>
          </a:xfrm>
          <a:prstGeom prst="rect">
            <a:avLst/>
          </a:prstGeom>
        </p:spPr>
        <p:txBody>
          <a:bodyPr/>
          <a:lstStyle/>
          <a:p>
            <a:endParaRPr lang="en-IN" dirty="0"/>
          </a:p>
        </p:txBody>
      </p:sp>
      <p:sp>
        <p:nvSpPr>
          <p:cNvPr id="6" name="Slide Number Placeholder 5"/>
          <p:cNvSpPr>
            <a:spLocks noGrp="1"/>
          </p:cNvSpPr>
          <p:nvPr>
            <p:ph type="sldNum" sz="quarter" idx="12"/>
          </p:nvPr>
        </p:nvSpPr>
        <p:spPr>
          <a:xfrm>
            <a:off x="7663603" y="14016342"/>
            <a:ext cx="2495127" cy="805134"/>
          </a:xfrm>
          <a:prstGeom prst="rect">
            <a:avLst/>
          </a:prstGeom>
        </p:spPr>
        <p:txBody>
          <a:bodyPr/>
          <a:lstStyle/>
          <a:p>
            <a:fld id="{0BE661BD-E889-4DE6-BE15-143AE30F3C51}" type="slidenum">
              <a:rPr lang="en-IN" smtClean="0"/>
              <a:pPr/>
              <a:t>‹#›</a:t>
            </a:fld>
            <a:endParaRPr lang="en-IN" dirty="0"/>
          </a:p>
        </p:txBody>
      </p:sp>
    </p:spTree>
    <p:extLst>
      <p:ext uri="{BB962C8B-B14F-4D97-AF65-F5344CB8AC3E}">
        <p14:creationId xmlns:p14="http://schemas.microsoft.com/office/powerpoint/2010/main" val="3491509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4670" y="605602"/>
            <a:ext cx="9624060" cy="2520421"/>
          </a:xfrm>
          <a:prstGeom prst="rect">
            <a:avLst/>
          </a:prstGeom>
        </p:spPr>
        <p:txBody>
          <a:bodyPr/>
          <a:lstStyle/>
          <a:p>
            <a:r>
              <a:rPr lang="en-US"/>
              <a:t>Click to edit Master title style</a:t>
            </a:r>
            <a:endParaRPr lang="en-IN"/>
          </a:p>
        </p:txBody>
      </p:sp>
      <p:sp>
        <p:nvSpPr>
          <p:cNvPr id="3" name="Vertical Text Placeholder 2"/>
          <p:cNvSpPr>
            <a:spLocks noGrp="1"/>
          </p:cNvSpPr>
          <p:nvPr>
            <p:ph type="body" orient="vert" idx="1"/>
          </p:nvPr>
        </p:nvSpPr>
        <p:spPr>
          <a:xfrm>
            <a:off x="534670" y="3528591"/>
            <a:ext cx="9624060" cy="998016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a:xfrm>
            <a:off x="534670" y="14016342"/>
            <a:ext cx="2495127" cy="805134"/>
          </a:xfrm>
          <a:prstGeom prst="rect">
            <a:avLst/>
          </a:prstGeom>
        </p:spPr>
        <p:txBody>
          <a:bodyPr/>
          <a:lstStyle/>
          <a:p>
            <a:fld id="{530F57DB-B220-4409-AC4B-7BF8DF44A077}" type="datetimeFigureOut">
              <a:rPr lang="en-IN" smtClean="0"/>
              <a:pPr/>
              <a:t>15/04/2022</a:t>
            </a:fld>
            <a:endParaRPr lang="en-IN" dirty="0"/>
          </a:p>
        </p:txBody>
      </p:sp>
      <p:sp>
        <p:nvSpPr>
          <p:cNvPr id="5" name="Footer Placeholder 4"/>
          <p:cNvSpPr>
            <a:spLocks noGrp="1"/>
          </p:cNvSpPr>
          <p:nvPr>
            <p:ph type="ftr" sz="quarter" idx="11"/>
          </p:nvPr>
        </p:nvSpPr>
        <p:spPr>
          <a:xfrm>
            <a:off x="3653579" y="14016342"/>
            <a:ext cx="3386243" cy="805134"/>
          </a:xfrm>
          <a:prstGeom prst="rect">
            <a:avLst/>
          </a:prstGeom>
        </p:spPr>
        <p:txBody>
          <a:bodyPr/>
          <a:lstStyle/>
          <a:p>
            <a:endParaRPr lang="en-IN" dirty="0"/>
          </a:p>
        </p:txBody>
      </p:sp>
      <p:sp>
        <p:nvSpPr>
          <p:cNvPr id="6" name="Slide Number Placeholder 5"/>
          <p:cNvSpPr>
            <a:spLocks noGrp="1"/>
          </p:cNvSpPr>
          <p:nvPr>
            <p:ph type="sldNum" sz="quarter" idx="12"/>
          </p:nvPr>
        </p:nvSpPr>
        <p:spPr>
          <a:xfrm>
            <a:off x="7663603" y="14016342"/>
            <a:ext cx="2495127" cy="805134"/>
          </a:xfrm>
          <a:prstGeom prst="rect">
            <a:avLst/>
          </a:prstGeom>
        </p:spPr>
        <p:txBody>
          <a:bodyPr/>
          <a:lstStyle/>
          <a:p>
            <a:fld id="{0BE661BD-E889-4DE6-BE15-143AE30F3C51}" type="slidenum">
              <a:rPr lang="en-IN" smtClean="0"/>
              <a:pPr/>
              <a:t>‹#›</a:t>
            </a:fld>
            <a:endParaRPr lang="en-IN" dirty="0"/>
          </a:p>
        </p:txBody>
      </p:sp>
    </p:spTree>
    <p:extLst>
      <p:ext uri="{BB962C8B-B14F-4D97-AF65-F5344CB8AC3E}">
        <p14:creationId xmlns:p14="http://schemas.microsoft.com/office/powerpoint/2010/main" val="1850677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2715" y="605604"/>
            <a:ext cx="2406015" cy="12903154"/>
          </a:xfrm>
          <a:prstGeom prst="rect">
            <a:avLst/>
          </a:prstGeo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534670" y="605604"/>
            <a:ext cx="7039822" cy="1290315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a:xfrm>
            <a:off x="534670" y="14016342"/>
            <a:ext cx="2495127" cy="805134"/>
          </a:xfrm>
          <a:prstGeom prst="rect">
            <a:avLst/>
          </a:prstGeom>
        </p:spPr>
        <p:txBody>
          <a:bodyPr/>
          <a:lstStyle/>
          <a:p>
            <a:fld id="{530F57DB-B220-4409-AC4B-7BF8DF44A077}" type="datetimeFigureOut">
              <a:rPr lang="en-IN" smtClean="0"/>
              <a:pPr/>
              <a:t>15/04/2022</a:t>
            </a:fld>
            <a:endParaRPr lang="en-IN" dirty="0"/>
          </a:p>
        </p:txBody>
      </p:sp>
      <p:sp>
        <p:nvSpPr>
          <p:cNvPr id="5" name="Footer Placeholder 4"/>
          <p:cNvSpPr>
            <a:spLocks noGrp="1"/>
          </p:cNvSpPr>
          <p:nvPr>
            <p:ph type="ftr" sz="quarter" idx="11"/>
          </p:nvPr>
        </p:nvSpPr>
        <p:spPr>
          <a:xfrm>
            <a:off x="3653579" y="14016342"/>
            <a:ext cx="3386243" cy="805134"/>
          </a:xfrm>
          <a:prstGeom prst="rect">
            <a:avLst/>
          </a:prstGeom>
        </p:spPr>
        <p:txBody>
          <a:bodyPr/>
          <a:lstStyle/>
          <a:p>
            <a:endParaRPr lang="en-IN" dirty="0"/>
          </a:p>
        </p:txBody>
      </p:sp>
      <p:sp>
        <p:nvSpPr>
          <p:cNvPr id="6" name="Slide Number Placeholder 5"/>
          <p:cNvSpPr>
            <a:spLocks noGrp="1"/>
          </p:cNvSpPr>
          <p:nvPr>
            <p:ph type="sldNum" sz="quarter" idx="12"/>
          </p:nvPr>
        </p:nvSpPr>
        <p:spPr>
          <a:xfrm>
            <a:off x="7663603" y="14016342"/>
            <a:ext cx="2495127" cy="805134"/>
          </a:xfrm>
          <a:prstGeom prst="rect">
            <a:avLst/>
          </a:prstGeom>
        </p:spPr>
        <p:txBody>
          <a:bodyPr/>
          <a:lstStyle/>
          <a:p>
            <a:fld id="{0BE661BD-E889-4DE6-BE15-143AE30F3C51}" type="slidenum">
              <a:rPr lang="en-IN" smtClean="0"/>
              <a:pPr/>
              <a:t>‹#›</a:t>
            </a:fld>
            <a:endParaRPr lang="en-IN" dirty="0"/>
          </a:p>
        </p:txBody>
      </p:sp>
    </p:spTree>
    <p:extLst>
      <p:ext uri="{BB962C8B-B14F-4D97-AF65-F5344CB8AC3E}">
        <p14:creationId xmlns:p14="http://schemas.microsoft.com/office/powerpoint/2010/main" val="1599853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4670" y="605602"/>
            <a:ext cx="9624060" cy="2520421"/>
          </a:xfrm>
          <a:prstGeom prst="rect">
            <a:avLst/>
          </a:prstGeom>
        </p:spPr>
        <p:txBody>
          <a:bodyPr/>
          <a:lstStyle/>
          <a:p>
            <a:r>
              <a:rPr lang="en-US"/>
              <a:t>Click to edit Master title style</a:t>
            </a:r>
            <a:endParaRPr lang="en-IN"/>
          </a:p>
        </p:txBody>
      </p:sp>
      <p:sp>
        <p:nvSpPr>
          <p:cNvPr id="3" name="Content Placeholder 2"/>
          <p:cNvSpPr>
            <a:spLocks noGrp="1"/>
          </p:cNvSpPr>
          <p:nvPr>
            <p:ph idx="1"/>
          </p:nvPr>
        </p:nvSpPr>
        <p:spPr>
          <a:xfrm>
            <a:off x="534670" y="3528591"/>
            <a:ext cx="9624060" cy="99801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a:xfrm>
            <a:off x="534670" y="14016342"/>
            <a:ext cx="2495127" cy="805134"/>
          </a:xfrm>
          <a:prstGeom prst="rect">
            <a:avLst/>
          </a:prstGeom>
        </p:spPr>
        <p:txBody>
          <a:bodyPr/>
          <a:lstStyle/>
          <a:p>
            <a:fld id="{530F57DB-B220-4409-AC4B-7BF8DF44A077}" type="datetimeFigureOut">
              <a:rPr lang="en-IN" smtClean="0"/>
              <a:pPr/>
              <a:t>15/04/2022</a:t>
            </a:fld>
            <a:endParaRPr lang="en-IN" dirty="0"/>
          </a:p>
        </p:txBody>
      </p:sp>
      <p:sp>
        <p:nvSpPr>
          <p:cNvPr id="5" name="Footer Placeholder 4"/>
          <p:cNvSpPr>
            <a:spLocks noGrp="1"/>
          </p:cNvSpPr>
          <p:nvPr>
            <p:ph type="ftr" sz="quarter" idx="11"/>
          </p:nvPr>
        </p:nvSpPr>
        <p:spPr>
          <a:xfrm>
            <a:off x="3653579" y="14016342"/>
            <a:ext cx="3386243" cy="805134"/>
          </a:xfrm>
          <a:prstGeom prst="rect">
            <a:avLst/>
          </a:prstGeom>
        </p:spPr>
        <p:txBody>
          <a:bodyPr/>
          <a:lstStyle/>
          <a:p>
            <a:endParaRPr lang="en-IN" dirty="0"/>
          </a:p>
        </p:txBody>
      </p:sp>
      <p:sp>
        <p:nvSpPr>
          <p:cNvPr id="6" name="Slide Number Placeholder 5"/>
          <p:cNvSpPr>
            <a:spLocks noGrp="1"/>
          </p:cNvSpPr>
          <p:nvPr>
            <p:ph type="sldNum" sz="quarter" idx="12"/>
          </p:nvPr>
        </p:nvSpPr>
        <p:spPr>
          <a:xfrm>
            <a:off x="7663603" y="14016342"/>
            <a:ext cx="2495127" cy="805134"/>
          </a:xfrm>
          <a:prstGeom prst="rect">
            <a:avLst/>
          </a:prstGeom>
        </p:spPr>
        <p:txBody>
          <a:bodyPr/>
          <a:lstStyle/>
          <a:p>
            <a:fld id="{0BE661BD-E889-4DE6-BE15-143AE30F3C51}" type="slidenum">
              <a:rPr lang="en-IN" smtClean="0"/>
              <a:pPr/>
              <a:t>‹#›</a:t>
            </a:fld>
            <a:endParaRPr lang="en-IN" dirty="0"/>
          </a:p>
        </p:txBody>
      </p:sp>
    </p:spTree>
    <p:extLst>
      <p:ext uri="{BB962C8B-B14F-4D97-AF65-F5344CB8AC3E}">
        <p14:creationId xmlns:p14="http://schemas.microsoft.com/office/powerpoint/2010/main" val="2339173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705" y="9717624"/>
            <a:ext cx="9089390" cy="3003501"/>
          </a:xfrm>
          <a:prstGeom prst="rect">
            <a:avLst/>
          </a:prstGeom>
        </p:spPr>
        <p:txBody>
          <a:bodyPr anchor="t"/>
          <a:lstStyle>
            <a:lvl1pPr algn="l">
              <a:defRPr sz="6500" b="1" cap="all"/>
            </a:lvl1pPr>
          </a:lstStyle>
          <a:p>
            <a:r>
              <a:rPr lang="en-US"/>
              <a:t>Click to edit Master title style</a:t>
            </a:r>
            <a:endParaRPr lang="en-IN"/>
          </a:p>
        </p:txBody>
      </p:sp>
      <p:sp>
        <p:nvSpPr>
          <p:cNvPr id="3" name="Text Placeholder 2"/>
          <p:cNvSpPr>
            <a:spLocks noGrp="1"/>
          </p:cNvSpPr>
          <p:nvPr>
            <p:ph type="body" idx="1"/>
          </p:nvPr>
        </p:nvSpPr>
        <p:spPr>
          <a:xfrm>
            <a:off x="844705" y="6409573"/>
            <a:ext cx="9089390" cy="3308051"/>
          </a:xfrm>
          <a:prstGeom prst="rect">
            <a:avLst/>
          </a:prstGeom>
        </p:spPr>
        <p:txBody>
          <a:bodyPr anchor="b"/>
          <a:lstStyle>
            <a:lvl1pPr marL="0" indent="0">
              <a:buNone/>
              <a:defRPr sz="3200">
                <a:solidFill>
                  <a:schemeClr val="tx1">
                    <a:tint val="75000"/>
                  </a:schemeClr>
                </a:solidFill>
              </a:defRPr>
            </a:lvl1pPr>
            <a:lvl2pPr marL="737555" indent="0">
              <a:buNone/>
              <a:defRPr sz="2900">
                <a:solidFill>
                  <a:schemeClr val="tx1">
                    <a:tint val="75000"/>
                  </a:schemeClr>
                </a:solidFill>
              </a:defRPr>
            </a:lvl2pPr>
            <a:lvl3pPr marL="1475110" indent="0">
              <a:buNone/>
              <a:defRPr sz="2600">
                <a:solidFill>
                  <a:schemeClr val="tx1">
                    <a:tint val="75000"/>
                  </a:schemeClr>
                </a:solidFill>
              </a:defRPr>
            </a:lvl3pPr>
            <a:lvl4pPr marL="2212665" indent="0">
              <a:buNone/>
              <a:defRPr sz="2300">
                <a:solidFill>
                  <a:schemeClr val="tx1">
                    <a:tint val="75000"/>
                  </a:schemeClr>
                </a:solidFill>
              </a:defRPr>
            </a:lvl4pPr>
            <a:lvl5pPr marL="2950220" indent="0">
              <a:buNone/>
              <a:defRPr sz="2300">
                <a:solidFill>
                  <a:schemeClr val="tx1">
                    <a:tint val="75000"/>
                  </a:schemeClr>
                </a:solidFill>
              </a:defRPr>
            </a:lvl5pPr>
            <a:lvl6pPr marL="3687775" indent="0">
              <a:buNone/>
              <a:defRPr sz="2300">
                <a:solidFill>
                  <a:schemeClr val="tx1">
                    <a:tint val="75000"/>
                  </a:schemeClr>
                </a:solidFill>
              </a:defRPr>
            </a:lvl6pPr>
            <a:lvl7pPr marL="4425330" indent="0">
              <a:buNone/>
              <a:defRPr sz="2300">
                <a:solidFill>
                  <a:schemeClr val="tx1">
                    <a:tint val="75000"/>
                  </a:schemeClr>
                </a:solidFill>
              </a:defRPr>
            </a:lvl7pPr>
            <a:lvl8pPr marL="5162885" indent="0">
              <a:buNone/>
              <a:defRPr sz="2300">
                <a:solidFill>
                  <a:schemeClr val="tx1">
                    <a:tint val="75000"/>
                  </a:schemeClr>
                </a:solidFill>
              </a:defRPr>
            </a:lvl8pPr>
            <a:lvl9pPr marL="5900440" indent="0">
              <a:buNone/>
              <a:defRPr sz="2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4670" y="14016342"/>
            <a:ext cx="2495127" cy="805134"/>
          </a:xfrm>
          <a:prstGeom prst="rect">
            <a:avLst/>
          </a:prstGeom>
        </p:spPr>
        <p:txBody>
          <a:bodyPr/>
          <a:lstStyle/>
          <a:p>
            <a:fld id="{530F57DB-B220-4409-AC4B-7BF8DF44A077}" type="datetimeFigureOut">
              <a:rPr lang="en-IN" smtClean="0"/>
              <a:pPr/>
              <a:t>15/04/2022</a:t>
            </a:fld>
            <a:endParaRPr lang="en-IN" dirty="0"/>
          </a:p>
        </p:txBody>
      </p:sp>
      <p:sp>
        <p:nvSpPr>
          <p:cNvPr id="5" name="Footer Placeholder 4"/>
          <p:cNvSpPr>
            <a:spLocks noGrp="1"/>
          </p:cNvSpPr>
          <p:nvPr>
            <p:ph type="ftr" sz="quarter" idx="11"/>
          </p:nvPr>
        </p:nvSpPr>
        <p:spPr>
          <a:xfrm>
            <a:off x="3653579" y="14016342"/>
            <a:ext cx="3386243" cy="805134"/>
          </a:xfrm>
          <a:prstGeom prst="rect">
            <a:avLst/>
          </a:prstGeom>
        </p:spPr>
        <p:txBody>
          <a:bodyPr/>
          <a:lstStyle/>
          <a:p>
            <a:endParaRPr lang="en-IN" dirty="0"/>
          </a:p>
        </p:txBody>
      </p:sp>
      <p:sp>
        <p:nvSpPr>
          <p:cNvPr id="6" name="Slide Number Placeholder 5"/>
          <p:cNvSpPr>
            <a:spLocks noGrp="1"/>
          </p:cNvSpPr>
          <p:nvPr>
            <p:ph type="sldNum" sz="quarter" idx="12"/>
          </p:nvPr>
        </p:nvSpPr>
        <p:spPr>
          <a:xfrm>
            <a:off x="7663603" y="14016342"/>
            <a:ext cx="2495127" cy="805134"/>
          </a:xfrm>
          <a:prstGeom prst="rect">
            <a:avLst/>
          </a:prstGeom>
        </p:spPr>
        <p:txBody>
          <a:bodyPr/>
          <a:lstStyle/>
          <a:p>
            <a:fld id="{0BE661BD-E889-4DE6-BE15-143AE30F3C51}" type="slidenum">
              <a:rPr lang="en-IN" smtClean="0"/>
              <a:pPr/>
              <a:t>‹#›</a:t>
            </a:fld>
            <a:endParaRPr lang="en-IN" dirty="0"/>
          </a:p>
        </p:txBody>
      </p:sp>
    </p:spTree>
    <p:extLst>
      <p:ext uri="{BB962C8B-B14F-4D97-AF65-F5344CB8AC3E}">
        <p14:creationId xmlns:p14="http://schemas.microsoft.com/office/powerpoint/2010/main" val="1231159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4670" y="605602"/>
            <a:ext cx="9624060" cy="2520421"/>
          </a:xfrm>
          <a:prstGeom prst="rect">
            <a:avLst/>
          </a:prstGeom>
        </p:spPr>
        <p:txBody>
          <a:bodyPr/>
          <a:lstStyle/>
          <a:p>
            <a:r>
              <a:rPr lang="en-US"/>
              <a:t>Click to edit Master title style</a:t>
            </a:r>
            <a:endParaRPr lang="en-IN"/>
          </a:p>
        </p:txBody>
      </p:sp>
      <p:sp>
        <p:nvSpPr>
          <p:cNvPr id="3" name="Content Placeholder 2"/>
          <p:cNvSpPr>
            <a:spLocks noGrp="1"/>
          </p:cNvSpPr>
          <p:nvPr>
            <p:ph sz="half" idx="1"/>
          </p:nvPr>
        </p:nvSpPr>
        <p:spPr>
          <a:xfrm>
            <a:off x="534670" y="3528591"/>
            <a:ext cx="4722918" cy="9980167"/>
          </a:xfrm>
          <a:prstGeom prst="rect">
            <a:avLst/>
          </a:prstGeom>
        </p:spPr>
        <p:txBody>
          <a:bodyPr/>
          <a:lstStyle>
            <a:lvl1pPr>
              <a:defRPr sz="4500"/>
            </a:lvl1pPr>
            <a:lvl2pPr>
              <a:defRPr sz="39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5435812" y="3528591"/>
            <a:ext cx="4722918" cy="9980167"/>
          </a:xfrm>
          <a:prstGeom prst="rect">
            <a:avLst/>
          </a:prstGeom>
        </p:spPr>
        <p:txBody>
          <a:bodyPr/>
          <a:lstStyle>
            <a:lvl1pPr>
              <a:defRPr sz="4500"/>
            </a:lvl1pPr>
            <a:lvl2pPr>
              <a:defRPr sz="39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a:xfrm>
            <a:off x="534670" y="14016342"/>
            <a:ext cx="2495127" cy="805134"/>
          </a:xfrm>
          <a:prstGeom prst="rect">
            <a:avLst/>
          </a:prstGeom>
        </p:spPr>
        <p:txBody>
          <a:bodyPr/>
          <a:lstStyle/>
          <a:p>
            <a:fld id="{530F57DB-B220-4409-AC4B-7BF8DF44A077}" type="datetimeFigureOut">
              <a:rPr lang="en-IN" smtClean="0"/>
              <a:pPr/>
              <a:t>15/04/2022</a:t>
            </a:fld>
            <a:endParaRPr lang="en-IN" dirty="0"/>
          </a:p>
        </p:txBody>
      </p:sp>
      <p:sp>
        <p:nvSpPr>
          <p:cNvPr id="6" name="Footer Placeholder 5"/>
          <p:cNvSpPr>
            <a:spLocks noGrp="1"/>
          </p:cNvSpPr>
          <p:nvPr>
            <p:ph type="ftr" sz="quarter" idx="11"/>
          </p:nvPr>
        </p:nvSpPr>
        <p:spPr>
          <a:xfrm>
            <a:off x="3653579" y="14016342"/>
            <a:ext cx="3386243" cy="805134"/>
          </a:xfrm>
          <a:prstGeom prst="rect">
            <a:avLst/>
          </a:prstGeom>
        </p:spPr>
        <p:txBody>
          <a:bodyPr/>
          <a:lstStyle/>
          <a:p>
            <a:endParaRPr lang="en-IN" dirty="0"/>
          </a:p>
        </p:txBody>
      </p:sp>
      <p:sp>
        <p:nvSpPr>
          <p:cNvPr id="7" name="Slide Number Placeholder 6"/>
          <p:cNvSpPr>
            <a:spLocks noGrp="1"/>
          </p:cNvSpPr>
          <p:nvPr>
            <p:ph type="sldNum" sz="quarter" idx="12"/>
          </p:nvPr>
        </p:nvSpPr>
        <p:spPr>
          <a:xfrm>
            <a:off x="7663603" y="14016342"/>
            <a:ext cx="2495127" cy="805134"/>
          </a:xfrm>
          <a:prstGeom prst="rect">
            <a:avLst/>
          </a:prstGeom>
        </p:spPr>
        <p:txBody>
          <a:bodyPr/>
          <a:lstStyle/>
          <a:p>
            <a:fld id="{0BE661BD-E889-4DE6-BE15-143AE30F3C51}" type="slidenum">
              <a:rPr lang="en-IN" smtClean="0"/>
              <a:pPr/>
              <a:t>‹#›</a:t>
            </a:fld>
            <a:endParaRPr lang="en-IN" dirty="0"/>
          </a:p>
        </p:txBody>
      </p:sp>
    </p:spTree>
    <p:extLst>
      <p:ext uri="{BB962C8B-B14F-4D97-AF65-F5344CB8AC3E}">
        <p14:creationId xmlns:p14="http://schemas.microsoft.com/office/powerpoint/2010/main" val="1064070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670" y="605602"/>
            <a:ext cx="9624060" cy="2520421"/>
          </a:xfrm>
          <a:prstGeom prst="rect">
            <a:avLst/>
          </a:prstGeo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534670" y="3385067"/>
            <a:ext cx="4724775" cy="1410734"/>
          </a:xfrm>
          <a:prstGeom prst="rect">
            <a:avLst/>
          </a:prstGeom>
        </p:spPr>
        <p:txBody>
          <a:bodyPr anchor="b"/>
          <a:lstStyle>
            <a:lvl1pPr marL="0" indent="0">
              <a:buNone/>
              <a:defRPr sz="3900" b="1"/>
            </a:lvl1pPr>
            <a:lvl2pPr marL="737555" indent="0">
              <a:buNone/>
              <a:defRPr sz="3200" b="1"/>
            </a:lvl2pPr>
            <a:lvl3pPr marL="1475110" indent="0">
              <a:buNone/>
              <a:defRPr sz="2900" b="1"/>
            </a:lvl3pPr>
            <a:lvl4pPr marL="2212665" indent="0">
              <a:buNone/>
              <a:defRPr sz="2600" b="1"/>
            </a:lvl4pPr>
            <a:lvl5pPr marL="2950220" indent="0">
              <a:buNone/>
              <a:defRPr sz="2600" b="1"/>
            </a:lvl5pPr>
            <a:lvl6pPr marL="3687775" indent="0">
              <a:buNone/>
              <a:defRPr sz="2600" b="1"/>
            </a:lvl6pPr>
            <a:lvl7pPr marL="4425330" indent="0">
              <a:buNone/>
              <a:defRPr sz="2600" b="1"/>
            </a:lvl7pPr>
            <a:lvl8pPr marL="5162885" indent="0">
              <a:buNone/>
              <a:defRPr sz="2600" b="1"/>
            </a:lvl8pPr>
            <a:lvl9pPr marL="5900440" indent="0">
              <a:buNone/>
              <a:defRPr sz="2600" b="1"/>
            </a:lvl9pPr>
          </a:lstStyle>
          <a:p>
            <a:pPr lvl="0"/>
            <a:r>
              <a:rPr lang="en-US"/>
              <a:t>Click to edit Master text styles</a:t>
            </a:r>
          </a:p>
        </p:txBody>
      </p:sp>
      <p:sp>
        <p:nvSpPr>
          <p:cNvPr id="4" name="Content Placeholder 3"/>
          <p:cNvSpPr>
            <a:spLocks noGrp="1"/>
          </p:cNvSpPr>
          <p:nvPr>
            <p:ph sz="half" idx="2"/>
          </p:nvPr>
        </p:nvSpPr>
        <p:spPr>
          <a:xfrm>
            <a:off x="534670" y="4795801"/>
            <a:ext cx="4724775" cy="8712956"/>
          </a:xfrm>
          <a:prstGeom prst="rect">
            <a:avLst/>
          </a:prstGeom>
        </p:spPr>
        <p:txBody>
          <a:bodyPr/>
          <a:lstStyle>
            <a:lvl1pPr>
              <a:defRPr sz="39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5432099" y="3385067"/>
            <a:ext cx="4726631" cy="1410734"/>
          </a:xfrm>
          <a:prstGeom prst="rect">
            <a:avLst/>
          </a:prstGeom>
        </p:spPr>
        <p:txBody>
          <a:bodyPr anchor="b"/>
          <a:lstStyle>
            <a:lvl1pPr marL="0" indent="0">
              <a:buNone/>
              <a:defRPr sz="3900" b="1"/>
            </a:lvl1pPr>
            <a:lvl2pPr marL="737555" indent="0">
              <a:buNone/>
              <a:defRPr sz="3200" b="1"/>
            </a:lvl2pPr>
            <a:lvl3pPr marL="1475110" indent="0">
              <a:buNone/>
              <a:defRPr sz="2900" b="1"/>
            </a:lvl3pPr>
            <a:lvl4pPr marL="2212665" indent="0">
              <a:buNone/>
              <a:defRPr sz="2600" b="1"/>
            </a:lvl4pPr>
            <a:lvl5pPr marL="2950220" indent="0">
              <a:buNone/>
              <a:defRPr sz="2600" b="1"/>
            </a:lvl5pPr>
            <a:lvl6pPr marL="3687775" indent="0">
              <a:buNone/>
              <a:defRPr sz="2600" b="1"/>
            </a:lvl6pPr>
            <a:lvl7pPr marL="4425330" indent="0">
              <a:buNone/>
              <a:defRPr sz="2600" b="1"/>
            </a:lvl7pPr>
            <a:lvl8pPr marL="5162885" indent="0">
              <a:buNone/>
              <a:defRPr sz="2600" b="1"/>
            </a:lvl8pPr>
            <a:lvl9pPr marL="5900440" indent="0">
              <a:buNone/>
              <a:defRPr sz="2600" b="1"/>
            </a:lvl9pPr>
          </a:lstStyle>
          <a:p>
            <a:pPr lvl="0"/>
            <a:r>
              <a:rPr lang="en-US"/>
              <a:t>Click to edit Master text styles</a:t>
            </a:r>
          </a:p>
        </p:txBody>
      </p:sp>
      <p:sp>
        <p:nvSpPr>
          <p:cNvPr id="6" name="Content Placeholder 5"/>
          <p:cNvSpPr>
            <a:spLocks noGrp="1"/>
          </p:cNvSpPr>
          <p:nvPr>
            <p:ph sz="quarter" idx="4"/>
          </p:nvPr>
        </p:nvSpPr>
        <p:spPr>
          <a:xfrm>
            <a:off x="5432099" y="4795801"/>
            <a:ext cx="4726631" cy="8712956"/>
          </a:xfrm>
          <a:prstGeom prst="rect">
            <a:avLst/>
          </a:prstGeom>
        </p:spPr>
        <p:txBody>
          <a:bodyPr/>
          <a:lstStyle>
            <a:lvl1pPr>
              <a:defRPr sz="39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a:xfrm>
            <a:off x="534670" y="14016342"/>
            <a:ext cx="2495127" cy="805134"/>
          </a:xfrm>
          <a:prstGeom prst="rect">
            <a:avLst/>
          </a:prstGeom>
        </p:spPr>
        <p:txBody>
          <a:bodyPr/>
          <a:lstStyle/>
          <a:p>
            <a:fld id="{530F57DB-B220-4409-AC4B-7BF8DF44A077}" type="datetimeFigureOut">
              <a:rPr lang="en-IN" smtClean="0"/>
              <a:pPr/>
              <a:t>15/04/2022</a:t>
            </a:fld>
            <a:endParaRPr lang="en-IN" dirty="0"/>
          </a:p>
        </p:txBody>
      </p:sp>
      <p:sp>
        <p:nvSpPr>
          <p:cNvPr id="8" name="Footer Placeholder 7"/>
          <p:cNvSpPr>
            <a:spLocks noGrp="1"/>
          </p:cNvSpPr>
          <p:nvPr>
            <p:ph type="ftr" sz="quarter" idx="11"/>
          </p:nvPr>
        </p:nvSpPr>
        <p:spPr>
          <a:xfrm>
            <a:off x="3653579" y="14016342"/>
            <a:ext cx="3386243" cy="805134"/>
          </a:xfrm>
          <a:prstGeom prst="rect">
            <a:avLst/>
          </a:prstGeom>
        </p:spPr>
        <p:txBody>
          <a:bodyPr/>
          <a:lstStyle/>
          <a:p>
            <a:endParaRPr lang="en-IN" dirty="0"/>
          </a:p>
        </p:txBody>
      </p:sp>
      <p:sp>
        <p:nvSpPr>
          <p:cNvPr id="9" name="Slide Number Placeholder 8"/>
          <p:cNvSpPr>
            <a:spLocks noGrp="1"/>
          </p:cNvSpPr>
          <p:nvPr>
            <p:ph type="sldNum" sz="quarter" idx="12"/>
          </p:nvPr>
        </p:nvSpPr>
        <p:spPr>
          <a:xfrm>
            <a:off x="7663603" y="14016342"/>
            <a:ext cx="2495127" cy="805134"/>
          </a:xfrm>
          <a:prstGeom prst="rect">
            <a:avLst/>
          </a:prstGeom>
        </p:spPr>
        <p:txBody>
          <a:bodyPr/>
          <a:lstStyle/>
          <a:p>
            <a:fld id="{0BE661BD-E889-4DE6-BE15-143AE30F3C51}" type="slidenum">
              <a:rPr lang="en-IN" smtClean="0"/>
              <a:pPr/>
              <a:t>‹#›</a:t>
            </a:fld>
            <a:endParaRPr lang="en-IN" dirty="0"/>
          </a:p>
        </p:txBody>
      </p:sp>
    </p:spTree>
    <p:extLst>
      <p:ext uri="{BB962C8B-B14F-4D97-AF65-F5344CB8AC3E}">
        <p14:creationId xmlns:p14="http://schemas.microsoft.com/office/powerpoint/2010/main" val="3559662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4670" y="605602"/>
            <a:ext cx="9624060" cy="2520421"/>
          </a:xfrm>
          <a:prstGeom prst="rect">
            <a:avLst/>
          </a:prstGeom>
        </p:spPr>
        <p:txBody>
          <a:bodyPr/>
          <a:lstStyle/>
          <a:p>
            <a:r>
              <a:rPr lang="en-US"/>
              <a:t>Click to edit Master title style</a:t>
            </a:r>
            <a:endParaRPr lang="en-IN"/>
          </a:p>
        </p:txBody>
      </p:sp>
      <p:sp>
        <p:nvSpPr>
          <p:cNvPr id="3" name="Date Placeholder 2"/>
          <p:cNvSpPr>
            <a:spLocks noGrp="1"/>
          </p:cNvSpPr>
          <p:nvPr>
            <p:ph type="dt" sz="half" idx="10"/>
          </p:nvPr>
        </p:nvSpPr>
        <p:spPr>
          <a:xfrm>
            <a:off x="534670" y="14016342"/>
            <a:ext cx="2495127" cy="805134"/>
          </a:xfrm>
          <a:prstGeom prst="rect">
            <a:avLst/>
          </a:prstGeom>
        </p:spPr>
        <p:txBody>
          <a:bodyPr/>
          <a:lstStyle/>
          <a:p>
            <a:fld id="{530F57DB-B220-4409-AC4B-7BF8DF44A077}" type="datetimeFigureOut">
              <a:rPr lang="en-IN" smtClean="0"/>
              <a:pPr/>
              <a:t>15/04/2022</a:t>
            </a:fld>
            <a:endParaRPr lang="en-IN" dirty="0"/>
          </a:p>
        </p:txBody>
      </p:sp>
      <p:sp>
        <p:nvSpPr>
          <p:cNvPr id="4" name="Footer Placeholder 3"/>
          <p:cNvSpPr>
            <a:spLocks noGrp="1"/>
          </p:cNvSpPr>
          <p:nvPr>
            <p:ph type="ftr" sz="quarter" idx="11"/>
          </p:nvPr>
        </p:nvSpPr>
        <p:spPr>
          <a:xfrm>
            <a:off x="3653579" y="14016342"/>
            <a:ext cx="3386243" cy="805134"/>
          </a:xfrm>
          <a:prstGeom prst="rect">
            <a:avLst/>
          </a:prstGeom>
        </p:spPr>
        <p:txBody>
          <a:bodyPr/>
          <a:lstStyle/>
          <a:p>
            <a:endParaRPr lang="en-IN" dirty="0"/>
          </a:p>
        </p:txBody>
      </p:sp>
      <p:sp>
        <p:nvSpPr>
          <p:cNvPr id="5" name="Slide Number Placeholder 4"/>
          <p:cNvSpPr>
            <a:spLocks noGrp="1"/>
          </p:cNvSpPr>
          <p:nvPr>
            <p:ph type="sldNum" sz="quarter" idx="12"/>
          </p:nvPr>
        </p:nvSpPr>
        <p:spPr>
          <a:xfrm>
            <a:off x="7663603" y="14016342"/>
            <a:ext cx="2495127" cy="805134"/>
          </a:xfrm>
          <a:prstGeom prst="rect">
            <a:avLst/>
          </a:prstGeom>
        </p:spPr>
        <p:txBody>
          <a:bodyPr/>
          <a:lstStyle/>
          <a:p>
            <a:fld id="{0BE661BD-E889-4DE6-BE15-143AE30F3C51}" type="slidenum">
              <a:rPr lang="en-IN" smtClean="0"/>
              <a:pPr/>
              <a:t>‹#›</a:t>
            </a:fld>
            <a:endParaRPr lang="en-IN" dirty="0"/>
          </a:p>
        </p:txBody>
      </p:sp>
    </p:spTree>
    <p:extLst>
      <p:ext uri="{BB962C8B-B14F-4D97-AF65-F5344CB8AC3E}">
        <p14:creationId xmlns:p14="http://schemas.microsoft.com/office/powerpoint/2010/main" val="2082245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34670" y="14016342"/>
            <a:ext cx="2495127" cy="805134"/>
          </a:xfrm>
          <a:prstGeom prst="rect">
            <a:avLst/>
          </a:prstGeom>
        </p:spPr>
        <p:txBody>
          <a:bodyPr/>
          <a:lstStyle/>
          <a:p>
            <a:fld id="{530F57DB-B220-4409-AC4B-7BF8DF44A077}" type="datetimeFigureOut">
              <a:rPr lang="en-IN" smtClean="0"/>
              <a:pPr/>
              <a:t>15/04/2022</a:t>
            </a:fld>
            <a:endParaRPr lang="en-IN" dirty="0"/>
          </a:p>
        </p:txBody>
      </p:sp>
      <p:sp>
        <p:nvSpPr>
          <p:cNvPr id="3" name="Footer Placeholder 2"/>
          <p:cNvSpPr>
            <a:spLocks noGrp="1"/>
          </p:cNvSpPr>
          <p:nvPr>
            <p:ph type="ftr" sz="quarter" idx="11"/>
          </p:nvPr>
        </p:nvSpPr>
        <p:spPr>
          <a:xfrm>
            <a:off x="3653579" y="14016342"/>
            <a:ext cx="3386243" cy="805134"/>
          </a:xfrm>
          <a:prstGeom prst="rect">
            <a:avLst/>
          </a:prstGeom>
        </p:spPr>
        <p:txBody>
          <a:bodyPr/>
          <a:lstStyle/>
          <a:p>
            <a:endParaRPr lang="en-IN" dirty="0"/>
          </a:p>
        </p:txBody>
      </p:sp>
      <p:sp>
        <p:nvSpPr>
          <p:cNvPr id="4" name="Slide Number Placeholder 3"/>
          <p:cNvSpPr>
            <a:spLocks noGrp="1"/>
          </p:cNvSpPr>
          <p:nvPr>
            <p:ph type="sldNum" sz="quarter" idx="12"/>
          </p:nvPr>
        </p:nvSpPr>
        <p:spPr>
          <a:xfrm>
            <a:off x="7663603" y="14016342"/>
            <a:ext cx="2495127" cy="805134"/>
          </a:xfrm>
          <a:prstGeom prst="rect">
            <a:avLst/>
          </a:prstGeom>
        </p:spPr>
        <p:txBody>
          <a:bodyPr/>
          <a:lstStyle/>
          <a:p>
            <a:fld id="{0BE661BD-E889-4DE6-BE15-143AE30F3C51}" type="slidenum">
              <a:rPr lang="en-IN" smtClean="0"/>
              <a:pPr/>
              <a:t>‹#›</a:t>
            </a:fld>
            <a:endParaRPr lang="en-IN" dirty="0"/>
          </a:p>
        </p:txBody>
      </p:sp>
    </p:spTree>
    <p:extLst>
      <p:ext uri="{BB962C8B-B14F-4D97-AF65-F5344CB8AC3E}">
        <p14:creationId xmlns:p14="http://schemas.microsoft.com/office/powerpoint/2010/main" val="139957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671" y="602100"/>
            <a:ext cx="3518055" cy="2562428"/>
          </a:xfrm>
          <a:prstGeom prst="rect">
            <a:avLst/>
          </a:prstGeom>
        </p:spPr>
        <p:txBody>
          <a:bodyPr anchor="b"/>
          <a:lstStyle>
            <a:lvl1pPr algn="l">
              <a:defRPr sz="3200" b="1"/>
            </a:lvl1pPr>
          </a:lstStyle>
          <a:p>
            <a:r>
              <a:rPr lang="en-US"/>
              <a:t>Click to edit Master title style</a:t>
            </a:r>
            <a:endParaRPr lang="en-IN"/>
          </a:p>
        </p:txBody>
      </p:sp>
      <p:sp>
        <p:nvSpPr>
          <p:cNvPr id="3" name="Content Placeholder 2"/>
          <p:cNvSpPr>
            <a:spLocks noGrp="1"/>
          </p:cNvSpPr>
          <p:nvPr>
            <p:ph idx="1"/>
          </p:nvPr>
        </p:nvSpPr>
        <p:spPr>
          <a:xfrm>
            <a:off x="4180822" y="602102"/>
            <a:ext cx="5977908" cy="12906656"/>
          </a:xfrm>
          <a:prstGeom prst="rect">
            <a:avLst/>
          </a:prstGeom>
        </p:spPr>
        <p:txBody>
          <a:bodyPr/>
          <a:lstStyle>
            <a:lvl1pPr>
              <a:defRPr sz="5200"/>
            </a:lvl1pPr>
            <a:lvl2pPr>
              <a:defRPr sz="4500"/>
            </a:lvl2pPr>
            <a:lvl3pPr>
              <a:defRPr sz="39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534671" y="3164530"/>
            <a:ext cx="3518055" cy="10344228"/>
          </a:xfrm>
          <a:prstGeom prst="rect">
            <a:avLst/>
          </a:prstGeom>
        </p:spPr>
        <p:txBody>
          <a:bodyPr/>
          <a:lstStyle>
            <a:lvl1pPr marL="0" indent="0">
              <a:buNone/>
              <a:defRPr sz="2300"/>
            </a:lvl1pPr>
            <a:lvl2pPr marL="737555" indent="0">
              <a:buNone/>
              <a:defRPr sz="1900"/>
            </a:lvl2pPr>
            <a:lvl3pPr marL="1475110" indent="0">
              <a:buNone/>
              <a:defRPr sz="1600"/>
            </a:lvl3pPr>
            <a:lvl4pPr marL="2212665" indent="0">
              <a:buNone/>
              <a:defRPr sz="1500"/>
            </a:lvl4pPr>
            <a:lvl5pPr marL="2950220" indent="0">
              <a:buNone/>
              <a:defRPr sz="1500"/>
            </a:lvl5pPr>
            <a:lvl6pPr marL="3687775" indent="0">
              <a:buNone/>
              <a:defRPr sz="1500"/>
            </a:lvl6pPr>
            <a:lvl7pPr marL="4425330" indent="0">
              <a:buNone/>
              <a:defRPr sz="1500"/>
            </a:lvl7pPr>
            <a:lvl8pPr marL="5162885" indent="0">
              <a:buNone/>
              <a:defRPr sz="1500"/>
            </a:lvl8pPr>
            <a:lvl9pPr marL="5900440" indent="0">
              <a:buNone/>
              <a:defRPr sz="1500"/>
            </a:lvl9pPr>
          </a:lstStyle>
          <a:p>
            <a:pPr lvl="0"/>
            <a:r>
              <a:rPr lang="en-US"/>
              <a:t>Click to edit Master text styles</a:t>
            </a:r>
          </a:p>
        </p:txBody>
      </p:sp>
      <p:sp>
        <p:nvSpPr>
          <p:cNvPr id="5" name="Date Placeholder 4"/>
          <p:cNvSpPr>
            <a:spLocks noGrp="1"/>
          </p:cNvSpPr>
          <p:nvPr>
            <p:ph type="dt" sz="half" idx="10"/>
          </p:nvPr>
        </p:nvSpPr>
        <p:spPr>
          <a:xfrm>
            <a:off x="534670" y="14016342"/>
            <a:ext cx="2495127" cy="805134"/>
          </a:xfrm>
          <a:prstGeom prst="rect">
            <a:avLst/>
          </a:prstGeom>
        </p:spPr>
        <p:txBody>
          <a:bodyPr/>
          <a:lstStyle/>
          <a:p>
            <a:fld id="{530F57DB-B220-4409-AC4B-7BF8DF44A077}" type="datetimeFigureOut">
              <a:rPr lang="en-IN" smtClean="0"/>
              <a:pPr/>
              <a:t>15/04/2022</a:t>
            </a:fld>
            <a:endParaRPr lang="en-IN" dirty="0"/>
          </a:p>
        </p:txBody>
      </p:sp>
      <p:sp>
        <p:nvSpPr>
          <p:cNvPr id="6" name="Footer Placeholder 5"/>
          <p:cNvSpPr>
            <a:spLocks noGrp="1"/>
          </p:cNvSpPr>
          <p:nvPr>
            <p:ph type="ftr" sz="quarter" idx="11"/>
          </p:nvPr>
        </p:nvSpPr>
        <p:spPr>
          <a:xfrm>
            <a:off x="3653579" y="14016342"/>
            <a:ext cx="3386243" cy="805134"/>
          </a:xfrm>
          <a:prstGeom prst="rect">
            <a:avLst/>
          </a:prstGeom>
        </p:spPr>
        <p:txBody>
          <a:bodyPr/>
          <a:lstStyle/>
          <a:p>
            <a:endParaRPr lang="en-IN" dirty="0"/>
          </a:p>
        </p:txBody>
      </p:sp>
      <p:sp>
        <p:nvSpPr>
          <p:cNvPr id="7" name="Slide Number Placeholder 6"/>
          <p:cNvSpPr>
            <a:spLocks noGrp="1"/>
          </p:cNvSpPr>
          <p:nvPr>
            <p:ph type="sldNum" sz="quarter" idx="12"/>
          </p:nvPr>
        </p:nvSpPr>
        <p:spPr>
          <a:xfrm>
            <a:off x="7663603" y="14016342"/>
            <a:ext cx="2495127" cy="805134"/>
          </a:xfrm>
          <a:prstGeom prst="rect">
            <a:avLst/>
          </a:prstGeom>
        </p:spPr>
        <p:txBody>
          <a:bodyPr/>
          <a:lstStyle/>
          <a:p>
            <a:fld id="{0BE661BD-E889-4DE6-BE15-143AE30F3C51}" type="slidenum">
              <a:rPr lang="en-IN" smtClean="0"/>
              <a:pPr/>
              <a:t>‹#›</a:t>
            </a:fld>
            <a:endParaRPr lang="en-IN" dirty="0"/>
          </a:p>
        </p:txBody>
      </p:sp>
    </p:spTree>
    <p:extLst>
      <p:ext uri="{BB962C8B-B14F-4D97-AF65-F5344CB8AC3E}">
        <p14:creationId xmlns:p14="http://schemas.microsoft.com/office/powerpoint/2010/main" val="1505912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981" y="10585767"/>
            <a:ext cx="6416040" cy="1249710"/>
          </a:xfrm>
          <a:prstGeom prst="rect">
            <a:avLst/>
          </a:prstGeom>
        </p:spPr>
        <p:txBody>
          <a:bodyPr anchor="b"/>
          <a:lstStyle>
            <a:lvl1pPr algn="l">
              <a:defRPr sz="3200" b="1"/>
            </a:lvl1pPr>
          </a:lstStyle>
          <a:p>
            <a:r>
              <a:rPr lang="en-US"/>
              <a:t>Click to edit Master title style</a:t>
            </a:r>
            <a:endParaRPr lang="en-IN"/>
          </a:p>
        </p:txBody>
      </p:sp>
      <p:sp>
        <p:nvSpPr>
          <p:cNvPr id="3" name="Picture Placeholder 2"/>
          <p:cNvSpPr>
            <a:spLocks noGrp="1"/>
          </p:cNvSpPr>
          <p:nvPr>
            <p:ph type="pic" idx="1"/>
          </p:nvPr>
        </p:nvSpPr>
        <p:spPr>
          <a:xfrm>
            <a:off x="2095981" y="1351226"/>
            <a:ext cx="6416040" cy="9073515"/>
          </a:xfrm>
          <a:prstGeom prst="rect">
            <a:avLst/>
          </a:prstGeom>
        </p:spPr>
        <p:txBody>
          <a:bodyPr/>
          <a:lstStyle>
            <a:lvl1pPr marL="0" indent="0">
              <a:buNone/>
              <a:defRPr sz="5200"/>
            </a:lvl1pPr>
            <a:lvl2pPr marL="737555" indent="0">
              <a:buNone/>
              <a:defRPr sz="4500"/>
            </a:lvl2pPr>
            <a:lvl3pPr marL="1475110" indent="0">
              <a:buNone/>
              <a:defRPr sz="3900"/>
            </a:lvl3pPr>
            <a:lvl4pPr marL="2212665" indent="0">
              <a:buNone/>
              <a:defRPr sz="3200"/>
            </a:lvl4pPr>
            <a:lvl5pPr marL="2950220" indent="0">
              <a:buNone/>
              <a:defRPr sz="3200"/>
            </a:lvl5pPr>
            <a:lvl6pPr marL="3687775" indent="0">
              <a:buNone/>
              <a:defRPr sz="3200"/>
            </a:lvl6pPr>
            <a:lvl7pPr marL="4425330" indent="0">
              <a:buNone/>
              <a:defRPr sz="3200"/>
            </a:lvl7pPr>
            <a:lvl8pPr marL="5162885" indent="0">
              <a:buNone/>
              <a:defRPr sz="3200"/>
            </a:lvl8pPr>
            <a:lvl9pPr marL="5900440" indent="0">
              <a:buNone/>
              <a:defRPr sz="3200"/>
            </a:lvl9pPr>
          </a:lstStyle>
          <a:p>
            <a:endParaRPr lang="en-IN" dirty="0"/>
          </a:p>
        </p:txBody>
      </p:sp>
      <p:sp>
        <p:nvSpPr>
          <p:cNvPr id="4" name="Text Placeholder 3"/>
          <p:cNvSpPr>
            <a:spLocks noGrp="1"/>
          </p:cNvSpPr>
          <p:nvPr>
            <p:ph type="body" sz="half" idx="2"/>
          </p:nvPr>
        </p:nvSpPr>
        <p:spPr>
          <a:xfrm>
            <a:off x="2095981" y="11835477"/>
            <a:ext cx="6416040" cy="1774795"/>
          </a:xfrm>
          <a:prstGeom prst="rect">
            <a:avLst/>
          </a:prstGeom>
        </p:spPr>
        <p:txBody>
          <a:bodyPr/>
          <a:lstStyle>
            <a:lvl1pPr marL="0" indent="0">
              <a:buNone/>
              <a:defRPr sz="2300"/>
            </a:lvl1pPr>
            <a:lvl2pPr marL="737555" indent="0">
              <a:buNone/>
              <a:defRPr sz="1900"/>
            </a:lvl2pPr>
            <a:lvl3pPr marL="1475110" indent="0">
              <a:buNone/>
              <a:defRPr sz="1600"/>
            </a:lvl3pPr>
            <a:lvl4pPr marL="2212665" indent="0">
              <a:buNone/>
              <a:defRPr sz="1500"/>
            </a:lvl4pPr>
            <a:lvl5pPr marL="2950220" indent="0">
              <a:buNone/>
              <a:defRPr sz="1500"/>
            </a:lvl5pPr>
            <a:lvl6pPr marL="3687775" indent="0">
              <a:buNone/>
              <a:defRPr sz="1500"/>
            </a:lvl6pPr>
            <a:lvl7pPr marL="4425330" indent="0">
              <a:buNone/>
              <a:defRPr sz="1500"/>
            </a:lvl7pPr>
            <a:lvl8pPr marL="5162885" indent="0">
              <a:buNone/>
              <a:defRPr sz="1500"/>
            </a:lvl8pPr>
            <a:lvl9pPr marL="5900440" indent="0">
              <a:buNone/>
              <a:defRPr sz="1500"/>
            </a:lvl9pPr>
          </a:lstStyle>
          <a:p>
            <a:pPr lvl="0"/>
            <a:r>
              <a:rPr lang="en-US"/>
              <a:t>Click to edit Master text styles</a:t>
            </a:r>
          </a:p>
        </p:txBody>
      </p:sp>
      <p:sp>
        <p:nvSpPr>
          <p:cNvPr id="5" name="Date Placeholder 4"/>
          <p:cNvSpPr>
            <a:spLocks noGrp="1"/>
          </p:cNvSpPr>
          <p:nvPr>
            <p:ph type="dt" sz="half" idx="10"/>
          </p:nvPr>
        </p:nvSpPr>
        <p:spPr>
          <a:xfrm>
            <a:off x="534670" y="14016342"/>
            <a:ext cx="2495127" cy="805134"/>
          </a:xfrm>
          <a:prstGeom prst="rect">
            <a:avLst/>
          </a:prstGeom>
        </p:spPr>
        <p:txBody>
          <a:bodyPr/>
          <a:lstStyle/>
          <a:p>
            <a:fld id="{530F57DB-B220-4409-AC4B-7BF8DF44A077}" type="datetimeFigureOut">
              <a:rPr lang="en-IN" smtClean="0"/>
              <a:pPr/>
              <a:t>15/04/2022</a:t>
            </a:fld>
            <a:endParaRPr lang="en-IN" dirty="0"/>
          </a:p>
        </p:txBody>
      </p:sp>
      <p:sp>
        <p:nvSpPr>
          <p:cNvPr id="6" name="Footer Placeholder 5"/>
          <p:cNvSpPr>
            <a:spLocks noGrp="1"/>
          </p:cNvSpPr>
          <p:nvPr>
            <p:ph type="ftr" sz="quarter" idx="11"/>
          </p:nvPr>
        </p:nvSpPr>
        <p:spPr>
          <a:xfrm>
            <a:off x="3653579" y="14016342"/>
            <a:ext cx="3386243" cy="805134"/>
          </a:xfrm>
          <a:prstGeom prst="rect">
            <a:avLst/>
          </a:prstGeom>
        </p:spPr>
        <p:txBody>
          <a:bodyPr/>
          <a:lstStyle/>
          <a:p>
            <a:endParaRPr lang="en-IN" dirty="0"/>
          </a:p>
        </p:txBody>
      </p:sp>
      <p:sp>
        <p:nvSpPr>
          <p:cNvPr id="7" name="Slide Number Placeholder 6"/>
          <p:cNvSpPr>
            <a:spLocks noGrp="1"/>
          </p:cNvSpPr>
          <p:nvPr>
            <p:ph type="sldNum" sz="quarter" idx="12"/>
          </p:nvPr>
        </p:nvSpPr>
        <p:spPr>
          <a:xfrm>
            <a:off x="7663603" y="14016342"/>
            <a:ext cx="2495127" cy="805134"/>
          </a:xfrm>
          <a:prstGeom prst="rect">
            <a:avLst/>
          </a:prstGeom>
        </p:spPr>
        <p:txBody>
          <a:bodyPr/>
          <a:lstStyle/>
          <a:p>
            <a:fld id="{0BE661BD-E889-4DE6-BE15-143AE30F3C51}" type="slidenum">
              <a:rPr lang="en-IN" smtClean="0"/>
              <a:pPr/>
              <a:t>‹#›</a:t>
            </a:fld>
            <a:endParaRPr lang="en-IN" dirty="0"/>
          </a:p>
        </p:txBody>
      </p:sp>
    </p:spTree>
    <p:extLst>
      <p:ext uri="{BB962C8B-B14F-4D97-AF65-F5344CB8AC3E}">
        <p14:creationId xmlns:p14="http://schemas.microsoft.com/office/powerpoint/2010/main" val="17338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C:\New folder (3)\EM(4).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8255"/>
            <a:ext cx="10675292" cy="151307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E6855F5-8781-4BFA-BD76-9C11BD3D779D}"/>
              </a:ext>
            </a:extLst>
          </p:cNvPr>
          <p:cNvSpPr txBox="1"/>
          <p:nvPr userDrawn="1"/>
        </p:nvSpPr>
        <p:spPr>
          <a:xfrm>
            <a:off x="8515052" y="14718627"/>
            <a:ext cx="2088231" cy="338554"/>
          </a:xfrm>
          <a:prstGeom prst="rect">
            <a:avLst/>
          </a:prstGeom>
          <a:noFill/>
          <a:ln>
            <a:noFill/>
          </a:ln>
        </p:spPr>
        <p:txBody>
          <a:bodyPr wrap="square" rtlCol="0">
            <a:spAutoFit/>
          </a:bodyPr>
          <a:lstStyle>
            <a:defPPr>
              <a:defRPr lang="en-US"/>
            </a:defPPr>
            <a:lvl1pPr algn="ctr">
              <a:defRPr b="1">
                <a:solidFill>
                  <a:srgbClr val="0000CC"/>
                </a:solidFill>
              </a:defRPr>
            </a:lvl1pPr>
          </a:lstStyle>
          <a:p>
            <a:pPr lvl="0" algn="r"/>
            <a:r>
              <a:rPr lang="en-IN" sz="1600" kern="1200" dirty="0">
                <a:solidFill>
                  <a:schemeClr val="bg1"/>
                </a:solidFill>
                <a:latin typeface="Swis721 BT" panose="020B0504020202020204"/>
                <a:ea typeface="+mn-ea"/>
                <a:cs typeface="+mn-cs"/>
              </a:rPr>
              <a:t>Page No.</a:t>
            </a:r>
            <a:r>
              <a:rPr lang="en-US" altLang="en-US" sz="1600" kern="1200" dirty="0">
                <a:solidFill>
                  <a:schemeClr val="bg1"/>
                </a:solidFill>
                <a:latin typeface="Swis721 BT" panose="020B0504020202020204"/>
                <a:ea typeface="+mn-ea"/>
                <a:cs typeface="+mn-cs"/>
              </a:rPr>
              <a:t> </a:t>
            </a:r>
            <a:fld id="{B4E0DA27-688C-453D-B5C6-6302C5188006}" type="slidenum">
              <a:rPr lang="en-US" altLang="en-US" sz="1600" kern="1200" smtClean="0">
                <a:solidFill>
                  <a:schemeClr val="bg1"/>
                </a:solidFill>
                <a:latin typeface="Swis721 BT" panose="020B0504020202020204"/>
                <a:ea typeface="+mn-ea"/>
                <a:cs typeface="+mn-cs"/>
              </a:rPr>
              <a:pPr lvl="0" algn="r"/>
              <a:t>‹#›</a:t>
            </a:fld>
            <a:r>
              <a:rPr lang="en-US" altLang="en-US" sz="1600" kern="1200" dirty="0">
                <a:solidFill>
                  <a:schemeClr val="bg1"/>
                </a:solidFill>
                <a:latin typeface="Swis721 BT" panose="020B0504020202020204"/>
                <a:ea typeface="+mn-ea"/>
                <a:cs typeface="+mn-cs"/>
              </a:rPr>
              <a:t> of 14</a:t>
            </a:r>
            <a:endParaRPr lang="en-US" sz="1600" kern="1200" dirty="0">
              <a:solidFill>
                <a:schemeClr val="bg1"/>
              </a:solidFill>
              <a:latin typeface="Swis721 BT" panose="020B0504020202020204"/>
              <a:ea typeface="+mn-ea"/>
              <a:cs typeface="+mn-cs"/>
            </a:endParaRPr>
          </a:p>
        </p:txBody>
      </p:sp>
      <p:sp>
        <p:nvSpPr>
          <p:cNvPr id="10" name="Text Box 11">
            <a:extLst>
              <a:ext uri="{FF2B5EF4-FFF2-40B4-BE49-F238E27FC236}">
                <a16:creationId xmlns:a16="http://schemas.microsoft.com/office/drawing/2014/main" id="{93AFA6C5-DD9B-4F10-9028-347800F034EB}"/>
              </a:ext>
            </a:extLst>
          </p:cNvPr>
          <p:cNvSpPr txBox="1">
            <a:spLocks noChangeArrowheads="1"/>
          </p:cNvSpPr>
          <p:nvPr userDrawn="1"/>
        </p:nvSpPr>
        <p:spPr bwMode="auto">
          <a:xfrm>
            <a:off x="5634732" y="14729116"/>
            <a:ext cx="2916000" cy="421983"/>
          </a:xfrm>
          <a:prstGeom prst="rect">
            <a:avLst/>
          </a:prstGeom>
          <a:noFill/>
          <a:ln>
            <a:noFill/>
          </a:ln>
        </p:spPr>
        <p:txBody>
          <a:bodyPr wrap="none" lIns="76177" tIns="38088" rIns="76177" bIns="38088"/>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altLang="en-US" sz="1600" b="1" kern="1200" dirty="0">
                <a:solidFill>
                  <a:schemeClr val="bg1"/>
                </a:solidFill>
                <a:latin typeface="Swis721 BT" panose="020B0504020202020204"/>
                <a:ea typeface="+mn-ea"/>
                <a:cs typeface="+mn-cs"/>
              </a:rPr>
              <a:t>March</a:t>
            </a:r>
            <a:r>
              <a:rPr lang="en-IN" altLang="en-US" sz="1600" b="1" kern="1200" baseline="0" dirty="0">
                <a:solidFill>
                  <a:schemeClr val="bg1"/>
                </a:solidFill>
                <a:latin typeface="Swis721 BT" panose="020B0504020202020204"/>
                <a:ea typeface="+mn-ea"/>
                <a:cs typeface="+mn-cs"/>
              </a:rPr>
              <a:t> </a:t>
            </a:r>
            <a:r>
              <a:rPr lang="en-US" altLang="en-US" sz="1600" b="1" kern="1200" dirty="0">
                <a:solidFill>
                  <a:schemeClr val="bg1"/>
                </a:solidFill>
                <a:latin typeface="Swis721 BT" panose="020B0504020202020204"/>
                <a:ea typeface="+mn-ea"/>
                <a:cs typeface="+mn-cs"/>
              </a:rPr>
              <a:t>– 2022 Issue # 31</a:t>
            </a:r>
          </a:p>
        </p:txBody>
      </p:sp>
      <p:cxnSp>
        <p:nvCxnSpPr>
          <p:cNvPr id="12" name="Straight Connector 11">
            <a:extLst>
              <a:ext uri="{FF2B5EF4-FFF2-40B4-BE49-F238E27FC236}">
                <a16:creationId xmlns:a16="http://schemas.microsoft.com/office/drawing/2014/main" id="{AC053D87-449F-448E-9BA9-20BDE6AC2A66}"/>
              </a:ext>
            </a:extLst>
          </p:cNvPr>
          <p:cNvCxnSpPr/>
          <p:nvPr userDrawn="1"/>
        </p:nvCxnSpPr>
        <p:spPr>
          <a:xfrm>
            <a:off x="8659068" y="14718628"/>
            <a:ext cx="0" cy="28800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2930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75110" rtl="0" eaLnBrk="1" latinLnBrk="0" hangingPunct="1">
        <a:spcBef>
          <a:spcPct val="0"/>
        </a:spcBef>
        <a:buNone/>
        <a:defRPr sz="7100" kern="1200">
          <a:solidFill>
            <a:schemeClr val="tx1"/>
          </a:solidFill>
          <a:latin typeface="+mj-lt"/>
          <a:ea typeface="+mj-ea"/>
          <a:cs typeface="+mj-cs"/>
        </a:defRPr>
      </a:lvl1pPr>
    </p:titleStyle>
    <p:bodyStyle>
      <a:lvl1pPr marL="553166" indent="-553166" algn="l" defTabSz="1475110" rtl="0" eaLnBrk="1" latinLnBrk="0" hangingPunct="1">
        <a:spcBef>
          <a:spcPct val="20000"/>
        </a:spcBef>
        <a:buFont typeface="Arial" pitchFamily="34" charset="0"/>
        <a:buChar char="•"/>
        <a:defRPr sz="5200" kern="1200">
          <a:solidFill>
            <a:schemeClr val="tx1"/>
          </a:solidFill>
          <a:latin typeface="+mn-lt"/>
          <a:ea typeface="+mn-ea"/>
          <a:cs typeface="+mn-cs"/>
        </a:defRPr>
      </a:lvl1pPr>
      <a:lvl2pPr marL="1198527" indent="-460972" algn="l" defTabSz="1475110" rtl="0" eaLnBrk="1" latinLnBrk="0" hangingPunct="1">
        <a:spcBef>
          <a:spcPct val="20000"/>
        </a:spcBef>
        <a:buFont typeface="Arial" pitchFamily="34" charset="0"/>
        <a:buChar char="–"/>
        <a:defRPr sz="4500" kern="1200">
          <a:solidFill>
            <a:schemeClr val="tx1"/>
          </a:solidFill>
          <a:latin typeface="+mn-lt"/>
          <a:ea typeface="+mn-ea"/>
          <a:cs typeface="+mn-cs"/>
        </a:defRPr>
      </a:lvl2pPr>
      <a:lvl3pPr marL="1843888" indent="-368778" algn="l" defTabSz="1475110" rtl="0" eaLnBrk="1" latinLnBrk="0" hangingPunct="1">
        <a:spcBef>
          <a:spcPct val="20000"/>
        </a:spcBef>
        <a:buFont typeface="Arial" pitchFamily="34" charset="0"/>
        <a:buChar char="•"/>
        <a:defRPr sz="3900" kern="1200">
          <a:solidFill>
            <a:schemeClr val="tx1"/>
          </a:solidFill>
          <a:latin typeface="+mn-lt"/>
          <a:ea typeface="+mn-ea"/>
          <a:cs typeface="+mn-cs"/>
        </a:defRPr>
      </a:lvl3pPr>
      <a:lvl4pPr marL="2581443" indent="-368778" algn="l" defTabSz="1475110"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318998" indent="-368778" algn="l" defTabSz="1475110"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4056553" indent="-368778" algn="l" defTabSz="1475110"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94108" indent="-368778" algn="l" defTabSz="1475110"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531663" indent="-368778" algn="l" defTabSz="1475110"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269218" indent="-368778" algn="l" defTabSz="1475110"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75110" rtl="0" eaLnBrk="1" latinLnBrk="0" hangingPunct="1">
        <a:defRPr sz="2900" kern="1200">
          <a:solidFill>
            <a:schemeClr val="tx1"/>
          </a:solidFill>
          <a:latin typeface="+mn-lt"/>
          <a:ea typeface="+mn-ea"/>
          <a:cs typeface="+mn-cs"/>
        </a:defRPr>
      </a:lvl1pPr>
      <a:lvl2pPr marL="737555" algn="l" defTabSz="1475110" rtl="0" eaLnBrk="1" latinLnBrk="0" hangingPunct="1">
        <a:defRPr sz="2900" kern="1200">
          <a:solidFill>
            <a:schemeClr val="tx1"/>
          </a:solidFill>
          <a:latin typeface="+mn-lt"/>
          <a:ea typeface="+mn-ea"/>
          <a:cs typeface="+mn-cs"/>
        </a:defRPr>
      </a:lvl2pPr>
      <a:lvl3pPr marL="1475110" algn="l" defTabSz="1475110" rtl="0" eaLnBrk="1" latinLnBrk="0" hangingPunct="1">
        <a:defRPr sz="2900" kern="1200">
          <a:solidFill>
            <a:schemeClr val="tx1"/>
          </a:solidFill>
          <a:latin typeface="+mn-lt"/>
          <a:ea typeface="+mn-ea"/>
          <a:cs typeface="+mn-cs"/>
        </a:defRPr>
      </a:lvl3pPr>
      <a:lvl4pPr marL="2212665" algn="l" defTabSz="1475110" rtl="0" eaLnBrk="1" latinLnBrk="0" hangingPunct="1">
        <a:defRPr sz="2900" kern="1200">
          <a:solidFill>
            <a:schemeClr val="tx1"/>
          </a:solidFill>
          <a:latin typeface="+mn-lt"/>
          <a:ea typeface="+mn-ea"/>
          <a:cs typeface="+mn-cs"/>
        </a:defRPr>
      </a:lvl4pPr>
      <a:lvl5pPr marL="2950220" algn="l" defTabSz="1475110" rtl="0" eaLnBrk="1" latinLnBrk="0" hangingPunct="1">
        <a:defRPr sz="2900" kern="1200">
          <a:solidFill>
            <a:schemeClr val="tx1"/>
          </a:solidFill>
          <a:latin typeface="+mn-lt"/>
          <a:ea typeface="+mn-ea"/>
          <a:cs typeface="+mn-cs"/>
        </a:defRPr>
      </a:lvl5pPr>
      <a:lvl6pPr marL="3687775" algn="l" defTabSz="1475110" rtl="0" eaLnBrk="1" latinLnBrk="0" hangingPunct="1">
        <a:defRPr sz="2900" kern="1200">
          <a:solidFill>
            <a:schemeClr val="tx1"/>
          </a:solidFill>
          <a:latin typeface="+mn-lt"/>
          <a:ea typeface="+mn-ea"/>
          <a:cs typeface="+mn-cs"/>
        </a:defRPr>
      </a:lvl6pPr>
      <a:lvl7pPr marL="4425330" algn="l" defTabSz="1475110" rtl="0" eaLnBrk="1" latinLnBrk="0" hangingPunct="1">
        <a:defRPr sz="2900" kern="1200">
          <a:solidFill>
            <a:schemeClr val="tx1"/>
          </a:solidFill>
          <a:latin typeface="+mn-lt"/>
          <a:ea typeface="+mn-ea"/>
          <a:cs typeface="+mn-cs"/>
        </a:defRPr>
      </a:lvl7pPr>
      <a:lvl8pPr marL="5162885" algn="l" defTabSz="1475110" rtl="0" eaLnBrk="1" latinLnBrk="0" hangingPunct="1">
        <a:defRPr sz="2900" kern="1200">
          <a:solidFill>
            <a:schemeClr val="tx1"/>
          </a:solidFill>
          <a:latin typeface="+mn-lt"/>
          <a:ea typeface="+mn-ea"/>
          <a:cs typeface="+mn-cs"/>
        </a:defRPr>
      </a:lvl8pPr>
      <a:lvl9pPr marL="5900440" algn="l" defTabSz="1475110"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hyperlink" Target="https://www.flipkart.com/search?q=burlyfield%20in%20food&amp;otracker=search&amp;otracker1=search&amp;marketplace=FLIPKART&amp;as-show=on&amp;as=of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gif"/><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18.jpeg"/><Relationship Id="rId9"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 y="698"/>
            <a:ext cx="10692384" cy="15121128"/>
          </a:xfrm>
          <a:prstGeom prst="rect">
            <a:avLst/>
          </a:prstGeom>
        </p:spPr>
      </p:pic>
      <p:sp>
        <p:nvSpPr>
          <p:cNvPr id="4" name="TextBox 3"/>
          <p:cNvSpPr txBox="1"/>
          <p:nvPr/>
        </p:nvSpPr>
        <p:spPr>
          <a:xfrm>
            <a:off x="738188" y="2592710"/>
            <a:ext cx="3528530" cy="461665"/>
          </a:xfrm>
          <a:prstGeom prst="rect">
            <a:avLst/>
          </a:prstGeom>
          <a:noFill/>
        </p:spPr>
        <p:txBody>
          <a:bodyPr wrap="none" rtlCol="0">
            <a:spAutoFit/>
          </a:bodyPr>
          <a:lstStyle/>
          <a:p>
            <a:r>
              <a:rPr lang="en-IN" sz="2400" b="1" dirty="0">
                <a:solidFill>
                  <a:schemeClr val="tx1">
                    <a:lumMod val="65000"/>
                    <a:lumOff val="35000"/>
                  </a:schemeClr>
                </a:solidFill>
                <a:latin typeface="Swis721 BT" pitchFamily="34" charset="0"/>
              </a:rPr>
              <a:t>March 2022 Issue # 32</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40493" t="88041" r="50752" b="5292"/>
          <a:stretch/>
        </p:blipFill>
        <p:spPr>
          <a:xfrm>
            <a:off x="72516" y="12313790"/>
            <a:ext cx="4338080" cy="1917814"/>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0289" t="8418" r="6227" b="7408"/>
          <a:stretch/>
        </p:blipFill>
        <p:spPr>
          <a:xfrm>
            <a:off x="236796" y="11996061"/>
            <a:ext cx="4317816" cy="2333953"/>
          </a:xfrm>
          <a:prstGeom prst="rect">
            <a:avLst/>
          </a:prstGeom>
        </p:spPr>
      </p:pic>
    </p:spTree>
    <p:extLst>
      <p:ext uri="{BB962C8B-B14F-4D97-AF65-F5344CB8AC3E}">
        <p14:creationId xmlns:p14="http://schemas.microsoft.com/office/powerpoint/2010/main" val="317556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0480" y="2088650"/>
            <a:ext cx="10692406" cy="1152127"/>
            <a:chOff x="-9198916" y="4464918"/>
            <a:chExt cx="10692406" cy="1327211"/>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8916" y="4464918"/>
              <a:ext cx="10692406" cy="1327211"/>
            </a:xfrm>
            <a:prstGeom prst="rect">
              <a:avLst/>
            </a:prstGeom>
          </p:spPr>
        </p:pic>
        <p:sp>
          <p:nvSpPr>
            <p:cNvPr id="14" name="TextBox 13"/>
            <p:cNvSpPr txBox="1"/>
            <p:nvPr/>
          </p:nvSpPr>
          <p:spPr>
            <a:xfrm>
              <a:off x="-6939708" y="4867349"/>
              <a:ext cx="6214316" cy="531822"/>
            </a:xfrm>
            <a:prstGeom prst="rect">
              <a:avLst/>
            </a:prstGeom>
            <a:noFill/>
          </p:spPr>
          <p:txBody>
            <a:bodyPr wrap="square" rtlCol="0">
              <a:spAutoFit/>
            </a:bodyPr>
            <a:lstStyle/>
            <a:p>
              <a:pPr algn="ctr"/>
              <a:r>
                <a:rPr lang="en-IN" sz="2400" b="1" dirty="0">
                  <a:solidFill>
                    <a:schemeClr val="bg1"/>
                  </a:solidFill>
                  <a:latin typeface="Swis721 BT" panose="020B0504020202020204" pitchFamily="34" charset="0"/>
                </a:rPr>
                <a:t>SPECIAL PROJECTS, EVENTS  &amp; AUDITS </a:t>
              </a:r>
            </a:p>
          </p:txBody>
        </p:sp>
      </p:grpSp>
      <p:pic>
        <p:nvPicPr>
          <p:cNvPr id="2050" name="Picture 2"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0417175" y="-318769"/>
            <a:ext cx="152400" cy="4571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50156" y="3139157"/>
            <a:ext cx="9937104" cy="461665"/>
          </a:xfrm>
          <a:prstGeom prst="rect">
            <a:avLst/>
          </a:prstGeom>
          <a:noFill/>
          <a:ln>
            <a:noFill/>
          </a:ln>
        </p:spPr>
        <p:txBody>
          <a:bodyPr wrap="square" rtlCol="0">
            <a:spAutoFit/>
          </a:bodyPr>
          <a:lstStyle/>
          <a:p>
            <a:r>
              <a:rPr lang="en-IN" sz="2400" b="1" dirty="0">
                <a:solidFill>
                  <a:schemeClr val="tx1">
                    <a:lumMod val="85000"/>
                    <a:lumOff val="15000"/>
                  </a:schemeClr>
                </a:solidFill>
                <a:latin typeface="Swis721 BT" pitchFamily="34" charset="0"/>
              </a:rPr>
              <a:t>RUCHA YANTRA</a:t>
            </a:r>
          </a:p>
        </p:txBody>
      </p:sp>
      <p:sp>
        <p:nvSpPr>
          <p:cNvPr id="10" name="Rectangle 9">
            <a:extLst>
              <a:ext uri="{FF2B5EF4-FFF2-40B4-BE49-F238E27FC236}">
                <a16:creationId xmlns:a16="http://schemas.microsoft.com/office/drawing/2014/main" id="{23290136-A720-441F-B0B3-D0745BA826AA}"/>
              </a:ext>
            </a:extLst>
          </p:cNvPr>
          <p:cNvSpPr/>
          <p:nvPr/>
        </p:nvSpPr>
        <p:spPr>
          <a:xfrm>
            <a:off x="450157" y="3571929"/>
            <a:ext cx="9937103" cy="2400657"/>
          </a:xfrm>
          <a:prstGeom prst="rect">
            <a:avLst/>
          </a:prstGeom>
        </p:spPr>
        <p:txBody>
          <a:bodyPr wrap="square">
            <a:spAutoFit/>
          </a:bodyPr>
          <a:lstStyle/>
          <a:p>
            <a:pPr algn="just">
              <a:lnSpc>
                <a:spcPct val="150000"/>
              </a:lnSpc>
            </a:pPr>
            <a:r>
              <a:rPr lang="en-US" sz="2000" dirty="0">
                <a:latin typeface="Swis721 BT" pitchFamily="34" charset="0"/>
              </a:rPr>
              <a:t>“I aim to create a globally </a:t>
            </a:r>
            <a:r>
              <a:rPr lang="en-US" sz="2000" dirty="0" smtClean="0">
                <a:latin typeface="Swis721 BT" pitchFamily="34" charset="0"/>
              </a:rPr>
              <a:t>recognized </a:t>
            </a:r>
            <a:r>
              <a:rPr lang="en-US" sz="2000" dirty="0">
                <a:latin typeface="Swis721 BT" pitchFamily="34" charset="0"/>
              </a:rPr>
              <a:t>Indian brand in mobile robotics.” – said Mr. Rohit Dashrathi in conversation with Harshwardhan Sahi for Femina Media Aurangabad. </a:t>
            </a:r>
          </a:p>
          <a:p>
            <a:pPr algn="just">
              <a:lnSpc>
                <a:spcPct val="150000"/>
              </a:lnSpc>
            </a:pPr>
            <a:r>
              <a:rPr lang="en-US" sz="2000" dirty="0">
                <a:latin typeface="Swis721 BT" pitchFamily="34" charset="0"/>
              </a:rPr>
              <a:t>Congratulations to Rohit Sir and entire team of Rucha Yantra on this most deserving feature!  Many more to follow.</a:t>
            </a:r>
          </a:p>
        </p:txBody>
      </p:sp>
      <p:pic>
        <p:nvPicPr>
          <p:cNvPr id="4" name="Picture 3">
            <a:extLst>
              <a:ext uri="{FF2B5EF4-FFF2-40B4-BE49-F238E27FC236}">
                <a16:creationId xmlns:a16="http://schemas.microsoft.com/office/drawing/2014/main" id="{82045993-C4AE-44ED-A525-745C1EBA25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4477" y="5988346"/>
            <a:ext cx="7924447" cy="8307336"/>
          </a:xfrm>
          <a:prstGeom prst="rect">
            <a:avLst/>
          </a:prstGeom>
        </p:spPr>
      </p:pic>
    </p:spTree>
    <p:extLst>
      <p:ext uri="{BB962C8B-B14F-4D97-AF65-F5344CB8AC3E}">
        <p14:creationId xmlns:p14="http://schemas.microsoft.com/office/powerpoint/2010/main" val="12650156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0480" y="2088650"/>
            <a:ext cx="10692406" cy="1152127"/>
            <a:chOff x="-9198916" y="4464918"/>
            <a:chExt cx="10692406" cy="1327211"/>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8916" y="4464918"/>
              <a:ext cx="10692406" cy="1327211"/>
            </a:xfrm>
            <a:prstGeom prst="rect">
              <a:avLst/>
            </a:prstGeom>
          </p:spPr>
        </p:pic>
        <p:sp>
          <p:nvSpPr>
            <p:cNvPr id="14" name="TextBox 13"/>
            <p:cNvSpPr txBox="1"/>
            <p:nvPr/>
          </p:nvSpPr>
          <p:spPr>
            <a:xfrm>
              <a:off x="-6939708" y="4867349"/>
              <a:ext cx="6214316" cy="531822"/>
            </a:xfrm>
            <a:prstGeom prst="rect">
              <a:avLst/>
            </a:prstGeom>
            <a:noFill/>
          </p:spPr>
          <p:txBody>
            <a:bodyPr wrap="square" rtlCol="0">
              <a:spAutoFit/>
            </a:bodyPr>
            <a:lstStyle/>
            <a:p>
              <a:pPr algn="ctr"/>
              <a:r>
                <a:rPr lang="en-IN" sz="2400" b="1" dirty="0">
                  <a:solidFill>
                    <a:schemeClr val="bg1"/>
                  </a:solidFill>
                  <a:latin typeface="Swis721 BT" panose="020B0504020202020204" pitchFamily="34" charset="0"/>
                </a:rPr>
                <a:t>SPECIAL PROJECTS, EVENTS  &amp; AUDITS </a:t>
              </a:r>
            </a:p>
          </p:txBody>
        </p:sp>
      </p:gr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25352" r="27401" b="63535"/>
          <a:stretch/>
        </p:blipFill>
        <p:spPr>
          <a:xfrm>
            <a:off x="3944085" y="3026927"/>
            <a:ext cx="2805231" cy="1336253"/>
          </a:xfrm>
          <a:prstGeom prst="rect">
            <a:avLst/>
          </a:prstGeom>
        </p:spPr>
      </p:pic>
      <p:sp>
        <p:nvSpPr>
          <p:cNvPr id="8" name="TextBox 7"/>
          <p:cNvSpPr txBox="1"/>
          <p:nvPr/>
        </p:nvSpPr>
        <p:spPr>
          <a:xfrm>
            <a:off x="495300" y="4376427"/>
            <a:ext cx="9647887" cy="2814617"/>
          </a:xfrm>
          <a:prstGeom prst="rect">
            <a:avLst/>
          </a:prstGeom>
          <a:noFill/>
          <a:ln>
            <a:noFill/>
          </a:ln>
        </p:spPr>
        <p:txBody>
          <a:bodyPr wrap="square" rtlCol="0">
            <a:spAutoFit/>
          </a:bodyPr>
          <a:lstStyle/>
          <a:p>
            <a:pPr algn="just">
              <a:lnSpc>
                <a:spcPct val="150000"/>
              </a:lnSpc>
            </a:pPr>
            <a:r>
              <a:rPr lang="en-IN" sz="2000" dirty="0">
                <a:latin typeface="Swis721 BT" panose="020B0504020202020204"/>
              </a:rPr>
              <a:t>All Burlyfield natural and healthy products are now present on India’s leading online stores – “</a:t>
            </a:r>
            <a:r>
              <a:rPr lang="en-IN" sz="2000" b="1" dirty="0">
                <a:latin typeface="Swis721 BT" panose="020B0504020202020204"/>
              </a:rPr>
              <a:t>FLIPKART” “AMAZON” AND “BIGBASKET”</a:t>
            </a:r>
            <a:r>
              <a:rPr lang="en-IN" sz="2000" dirty="0">
                <a:latin typeface="Swis721 BT" panose="020B0504020202020204"/>
              </a:rPr>
              <a:t>. Just click on the link below to explore and order. </a:t>
            </a:r>
          </a:p>
          <a:p>
            <a:pPr algn="just">
              <a:lnSpc>
                <a:spcPct val="150000"/>
              </a:lnSpc>
            </a:pPr>
            <a:r>
              <a:rPr lang="en-IN" sz="2000" dirty="0">
                <a:latin typeface="Swis721 BT" panose="020B0504020202020204"/>
                <a:hlinkClick r:id="rId4"/>
              </a:rPr>
              <a:t>https://www.flipkart.com/search?q=burlyfield%20in%20food&amp;otracker=search&amp;otracker1=search&amp;marketplace=FLIPKART&amp;as-show=on&amp;as=off</a:t>
            </a:r>
            <a:endParaRPr lang="en-IN" sz="2000" dirty="0">
              <a:latin typeface="Swis721 BT" panose="020B0504020202020204"/>
            </a:endParaRPr>
          </a:p>
          <a:p>
            <a:pPr algn="just">
              <a:lnSpc>
                <a:spcPct val="150000"/>
              </a:lnSpc>
            </a:pPr>
            <a:r>
              <a:rPr lang="en-IN" sz="2000" dirty="0">
                <a:latin typeface="Swis721 BT" panose="020B0504020202020204"/>
              </a:rPr>
              <a:t>Don’t forget to tell this happy news to your friends and family all over India.</a:t>
            </a:r>
            <a:endParaRPr lang="en-IN" sz="2000" b="1" dirty="0">
              <a:latin typeface="Swis721 BT" panose="020B0504020202020204"/>
            </a:endParaRPr>
          </a:p>
        </p:txBody>
      </p:sp>
      <p:sp>
        <p:nvSpPr>
          <p:cNvPr id="10" name="TextBox 9">
            <a:extLst>
              <a:ext uri="{FF2B5EF4-FFF2-40B4-BE49-F238E27FC236}">
                <a16:creationId xmlns:a16="http://schemas.microsoft.com/office/drawing/2014/main" id="{85313BB3-C74D-42BB-A02F-6DD0747A2A60}"/>
              </a:ext>
            </a:extLst>
          </p:cNvPr>
          <p:cNvSpPr txBox="1"/>
          <p:nvPr/>
        </p:nvSpPr>
        <p:spPr>
          <a:xfrm>
            <a:off x="646968" y="11635066"/>
            <a:ext cx="9399464" cy="1477328"/>
          </a:xfrm>
          <a:prstGeom prst="rect">
            <a:avLst/>
          </a:prstGeom>
          <a:noFill/>
        </p:spPr>
        <p:txBody>
          <a:bodyPr wrap="square" rtlCol="0">
            <a:spAutoFit/>
          </a:bodyPr>
          <a:lstStyle/>
          <a:p>
            <a:pPr algn="ctr">
              <a:lnSpc>
                <a:spcPct val="150000"/>
              </a:lnSpc>
            </a:pPr>
            <a:r>
              <a:rPr lang="en-US" sz="2000" b="1" dirty="0">
                <a:latin typeface="Swis721 BT" panose="020B0504020202020204"/>
              </a:rPr>
              <a:t>Good News!!!!</a:t>
            </a:r>
          </a:p>
          <a:p>
            <a:pPr algn="just">
              <a:lnSpc>
                <a:spcPct val="150000"/>
              </a:lnSpc>
            </a:pPr>
            <a:r>
              <a:rPr lang="en-US" sz="2000" dirty="0">
                <a:latin typeface="Swis721 BT" panose="020B0504020202020204"/>
              </a:rPr>
              <a:t>We are now available at Rayate </a:t>
            </a:r>
            <a:r>
              <a:rPr lang="en-US" sz="2000" dirty="0" smtClean="0">
                <a:latin typeface="Swis721 BT" panose="020B0504020202020204"/>
              </a:rPr>
              <a:t>dry fruits </a:t>
            </a:r>
            <a:r>
              <a:rPr lang="en-US" sz="2000" dirty="0">
                <a:latin typeface="Swis721 BT" panose="020B0504020202020204"/>
              </a:rPr>
              <a:t>Aurangabad a chic store with amazing healthy products. Have you checked out this store  yet? If not, hurry, visit now!</a:t>
            </a:r>
          </a:p>
        </p:txBody>
      </p:sp>
      <p:pic>
        <p:nvPicPr>
          <p:cNvPr id="3" name="Picture 2">
            <a:extLst>
              <a:ext uri="{FF2B5EF4-FFF2-40B4-BE49-F238E27FC236}">
                <a16:creationId xmlns:a16="http://schemas.microsoft.com/office/drawing/2014/main" id="{6591A106-2B69-4CBB-A786-5728CEA9F882}"/>
              </a:ext>
            </a:extLst>
          </p:cNvPr>
          <p:cNvPicPr>
            <a:picLocks noChangeAspect="1"/>
          </p:cNvPicPr>
          <p:nvPr/>
        </p:nvPicPr>
        <p:blipFill rotWithShape="1">
          <a:blip r:embed="rId5">
            <a:extLst>
              <a:ext uri="{28A0092B-C50C-407E-A947-70E740481C1C}">
                <a14:useLocalDpi xmlns:a14="http://schemas.microsoft.com/office/drawing/2010/main" val="0"/>
              </a:ext>
            </a:extLst>
          </a:blip>
          <a:srcRect b="20453"/>
          <a:stretch/>
        </p:blipFill>
        <p:spPr>
          <a:xfrm>
            <a:off x="2042437" y="7561262"/>
            <a:ext cx="6608525" cy="3942683"/>
          </a:xfrm>
          <a:prstGeom prst="rect">
            <a:avLst/>
          </a:prstGeom>
        </p:spPr>
      </p:pic>
    </p:spTree>
    <p:extLst>
      <p:ext uri="{BB962C8B-B14F-4D97-AF65-F5344CB8AC3E}">
        <p14:creationId xmlns:p14="http://schemas.microsoft.com/office/powerpoint/2010/main" val="3713623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65134" y="3171018"/>
            <a:ext cx="9747198" cy="830997"/>
          </a:xfrm>
          <a:prstGeom prst="rect">
            <a:avLst/>
          </a:prstGeom>
          <a:noFill/>
          <a:ln>
            <a:noFill/>
          </a:ln>
        </p:spPr>
        <p:txBody>
          <a:bodyPr wrap="square" rtlCol="0">
            <a:spAutoFit/>
          </a:bodyPr>
          <a:lstStyle/>
          <a:p>
            <a:r>
              <a:rPr lang="en-US" sz="2400" b="1" dirty="0">
                <a:latin typeface="Swis721 BT" panose="020B0504020202020204"/>
              </a:rPr>
              <a:t>POPULAR BOOKS AVAILABLE AT OUR LIBRARY...!! SUGGESTED TO READ</a:t>
            </a:r>
            <a:endParaRPr lang="en-IN" sz="2400" b="1" dirty="0">
              <a:latin typeface="Swis721 BT" panose="020B0504020202020204"/>
            </a:endParaRPr>
          </a:p>
        </p:txBody>
      </p:sp>
      <p:sp>
        <p:nvSpPr>
          <p:cNvPr id="13" name="TextBox 12"/>
          <p:cNvSpPr txBox="1"/>
          <p:nvPr/>
        </p:nvSpPr>
        <p:spPr>
          <a:xfrm>
            <a:off x="365133" y="11017646"/>
            <a:ext cx="9771613" cy="1938992"/>
          </a:xfrm>
          <a:prstGeom prst="rect">
            <a:avLst/>
          </a:prstGeom>
          <a:solidFill>
            <a:schemeClr val="accent6">
              <a:lumMod val="20000"/>
              <a:lumOff val="80000"/>
            </a:schemeClr>
          </a:solidFill>
        </p:spPr>
        <p:txBody>
          <a:bodyPr wrap="square" rtlCol="0">
            <a:spAutoFit/>
          </a:bodyPr>
          <a:lstStyle/>
          <a:p>
            <a:pPr algn="just">
              <a:lnSpc>
                <a:spcPct val="150000"/>
              </a:lnSpc>
            </a:pPr>
            <a:r>
              <a:rPr lang="en-US" sz="2000" b="1" dirty="0">
                <a:latin typeface="Swis721 BT" panose="020B0504020202020204" pitchFamily="34" charset="0"/>
              </a:rPr>
              <a:t>Happy reading……!! Explore many such worthy books of your choice through our Library Management System, available on Rucha portal. </a:t>
            </a:r>
          </a:p>
          <a:p>
            <a:pPr algn="just">
              <a:lnSpc>
                <a:spcPct val="150000"/>
              </a:lnSpc>
            </a:pPr>
            <a:endParaRPr lang="en-US" sz="2000" b="1" dirty="0">
              <a:latin typeface="Swis721 BT" panose="020B0504020202020204" pitchFamily="34" charset="0"/>
            </a:endParaRPr>
          </a:p>
          <a:p>
            <a:pPr algn="just">
              <a:lnSpc>
                <a:spcPct val="150000"/>
              </a:lnSpc>
            </a:pPr>
            <a:r>
              <a:rPr lang="en-US" sz="2000" b="1" dirty="0">
                <a:solidFill>
                  <a:srgbClr val="0000FF"/>
                </a:solidFill>
                <a:latin typeface="Swis721 BT" panose="020B0504020202020204" pitchFamily="34" charset="0"/>
              </a:rPr>
              <a:t>https://www.rucha.co.in/portal/index.php/LMS/LMS_cntr/user_DashBoard</a:t>
            </a:r>
            <a:endParaRPr lang="en-IN" sz="2000" b="1" dirty="0">
              <a:solidFill>
                <a:srgbClr val="0000FF"/>
              </a:solidFill>
              <a:latin typeface="Swis721 BT" panose="020B0504020202020204" pitchFamily="34" charset="0"/>
            </a:endParaRPr>
          </a:p>
        </p:txBody>
      </p:sp>
      <p:grpSp>
        <p:nvGrpSpPr>
          <p:cNvPr id="9" name="Group 8"/>
          <p:cNvGrpSpPr/>
          <p:nvPr/>
        </p:nvGrpSpPr>
        <p:grpSpPr>
          <a:xfrm>
            <a:off x="-30480" y="2088652"/>
            <a:ext cx="10692406" cy="1152127"/>
            <a:chOff x="-9198916" y="4464918"/>
            <a:chExt cx="10692406" cy="1327211"/>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8916" y="4464918"/>
              <a:ext cx="10692406" cy="1327211"/>
            </a:xfrm>
            <a:prstGeom prst="rect">
              <a:avLst/>
            </a:prstGeom>
          </p:spPr>
        </p:pic>
        <p:sp>
          <p:nvSpPr>
            <p:cNvPr id="11" name="TextBox 10"/>
            <p:cNvSpPr txBox="1"/>
            <p:nvPr/>
          </p:nvSpPr>
          <p:spPr>
            <a:xfrm>
              <a:off x="-6990088" y="4916471"/>
              <a:ext cx="6336704" cy="460913"/>
            </a:xfrm>
            <a:prstGeom prst="rect">
              <a:avLst/>
            </a:prstGeom>
            <a:noFill/>
          </p:spPr>
          <p:txBody>
            <a:bodyPr wrap="square" rtlCol="0">
              <a:spAutoFit/>
            </a:bodyPr>
            <a:lstStyle/>
            <a:p>
              <a:pPr algn="ctr"/>
              <a:r>
                <a:rPr lang="en-US" sz="2000" b="1" dirty="0">
                  <a:solidFill>
                    <a:schemeClr val="bg1"/>
                  </a:solidFill>
                  <a:latin typeface="Swis721 BT" panose="020B0504020202020204" pitchFamily="34" charset="0"/>
                </a:rPr>
                <a:t>KNOWLEDGE SHARING</a:t>
              </a:r>
              <a:endParaRPr lang="en-IN" sz="2000" b="1" dirty="0">
                <a:solidFill>
                  <a:schemeClr val="bg1"/>
                </a:solidFill>
                <a:latin typeface="Swis721 BT" panose="020B0504020202020204" pitchFamily="34" charset="0"/>
              </a:endParaRPr>
            </a:p>
          </p:txBody>
        </p:sp>
      </p:grpSp>
      <p:sp>
        <p:nvSpPr>
          <p:cNvPr id="16" name="Rectangle 15"/>
          <p:cNvSpPr/>
          <p:nvPr/>
        </p:nvSpPr>
        <p:spPr>
          <a:xfrm>
            <a:off x="365133" y="4150858"/>
            <a:ext cx="6179293" cy="5170646"/>
          </a:xfrm>
          <a:prstGeom prst="rect">
            <a:avLst/>
          </a:prstGeom>
        </p:spPr>
        <p:txBody>
          <a:bodyPr wrap="square">
            <a:spAutoFit/>
          </a:bodyPr>
          <a:lstStyle/>
          <a:p>
            <a:pPr algn="just" fontAlgn="base">
              <a:lnSpc>
                <a:spcPct val="150000"/>
              </a:lnSpc>
            </a:pPr>
            <a:r>
              <a:rPr lang="en-US" sz="2000" dirty="0">
                <a:latin typeface="Swis721 BT" panose="020B0504020202020204"/>
              </a:rPr>
              <a:t>Mr. Arya Roy is an author with the motivation, he wrote this book and reading  this book you will really going to experience  new breakthrough which you don’t experience before . Every story of this book will inspire you to take stride, sustain you in times of challenge and failure. It’ll also helps you to pursue your most desired dream with more conviction and, as much as you reach the depth of this book, you’ll find yourself as a new one.</a:t>
            </a:r>
          </a:p>
          <a:p>
            <a:pPr algn="just" fontAlgn="base">
              <a:lnSpc>
                <a:spcPct val="150000"/>
              </a:lnSpc>
            </a:pPr>
            <a:r>
              <a:rPr lang="en-US" sz="2000" dirty="0">
                <a:latin typeface="Swis721 BT" panose="020B0504020202020204"/>
              </a:rPr>
              <a:t>Then Finishing every story, think….. </a:t>
            </a:r>
          </a:p>
          <a:p>
            <a:pPr algn="just" fontAlgn="base">
              <a:lnSpc>
                <a:spcPct val="150000"/>
              </a:lnSpc>
            </a:pPr>
            <a:r>
              <a:rPr lang="en-US" sz="2000" dirty="0">
                <a:latin typeface="Swis721 BT" panose="020B0504020202020204"/>
              </a:rPr>
              <a:t>Think whom it can inspire. Then to share the story </a:t>
            </a:r>
            <a:endParaRPr lang="en-IN" sz="2000" dirty="0">
              <a:latin typeface="Swis721 BT" panose="020B0504020202020204"/>
            </a:endParaRPr>
          </a:p>
        </p:txBody>
      </p:sp>
      <p:pic>
        <p:nvPicPr>
          <p:cNvPr id="12" name="Picture 11" descr="IMG_6496.PNG"/>
          <p:cNvPicPr>
            <a:picLocks noChangeAspect="1"/>
          </p:cNvPicPr>
          <p:nvPr/>
        </p:nvPicPr>
        <p:blipFill>
          <a:blip r:embed="rId3" cstate="print"/>
          <a:srcRect b="17045"/>
          <a:stretch>
            <a:fillRect/>
          </a:stretch>
        </p:blipFill>
        <p:spPr>
          <a:xfrm>
            <a:off x="6662414" y="4032870"/>
            <a:ext cx="3474333" cy="5115759"/>
          </a:xfrm>
          <a:prstGeom prst="rect">
            <a:avLst/>
          </a:prstGeom>
          <a:solidFill>
            <a:schemeClr val="tx2">
              <a:lumMod val="40000"/>
              <a:lumOff val="60000"/>
            </a:schemeClr>
          </a:solidFill>
          <a:ln w="3175">
            <a:solidFill>
              <a:schemeClr val="tx2">
                <a:lumMod val="40000"/>
                <a:lumOff val="60000"/>
              </a:schemeClr>
            </a:solidFill>
          </a:ln>
        </p:spPr>
      </p:pic>
      <p:sp>
        <p:nvSpPr>
          <p:cNvPr id="2" name="Rectangle 1"/>
          <p:cNvSpPr/>
          <p:nvPr/>
        </p:nvSpPr>
        <p:spPr>
          <a:xfrm>
            <a:off x="365133" y="9145438"/>
            <a:ext cx="9747199" cy="1477328"/>
          </a:xfrm>
          <a:prstGeom prst="rect">
            <a:avLst/>
          </a:prstGeom>
        </p:spPr>
        <p:txBody>
          <a:bodyPr wrap="square">
            <a:spAutoFit/>
          </a:bodyPr>
          <a:lstStyle/>
          <a:p>
            <a:pPr algn="just" fontAlgn="base">
              <a:lnSpc>
                <a:spcPct val="150000"/>
              </a:lnSpc>
            </a:pPr>
            <a:r>
              <a:rPr lang="en-US" sz="2000" dirty="0">
                <a:latin typeface="Swis721 BT" panose="020B0504020202020204"/>
              </a:rPr>
              <a:t>With them Because, the most valuable things  we can do to heal one another is listen to each others, stories and , as much as, you share these stories with others, you’ll see your confidence, your hope find a new dimension.</a:t>
            </a:r>
            <a:endParaRPr lang="en-IN" sz="2000" dirty="0">
              <a:latin typeface="Swis721 BT" panose="020B0504020202020204"/>
            </a:endParaRPr>
          </a:p>
        </p:txBody>
      </p:sp>
    </p:spTree>
    <p:extLst>
      <p:ext uri="{BB962C8B-B14F-4D97-AF65-F5344CB8AC3E}">
        <p14:creationId xmlns:p14="http://schemas.microsoft.com/office/powerpoint/2010/main" val="24545702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480" y="2088648"/>
            <a:ext cx="10692406" cy="1152126"/>
            <a:chOff x="-9198916" y="4464918"/>
            <a:chExt cx="10692406" cy="1327211"/>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8916" y="4464918"/>
              <a:ext cx="10692406" cy="1327211"/>
            </a:xfrm>
            <a:prstGeom prst="rect">
              <a:avLst/>
            </a:prstGeom>
          </p:spPr>
        </p:pic>
        <p:sp>
          <p:nvSpPr>
            <p:cNvPr id="6" name="TextBox 5"/>
            <p:cNvSpPr txBox="1"/>
            <p:nvPr/>
          </p:nvSpPr>
          <p:spPr>
            <a:xfrm>
              <a:off x="-6990088" y="4916471"/>
              <a:ext cx="6336704" cy="460913"/>
            </a:xfrm>
            <a:prstGeom prst="rect">
              <a:avLst/>
            </a:prstGeom>
            <a:noFill/>
          </p:spPr>
          <p:txBody>
            <a:bodyPr wrap="square" rtlCol="0">
              <a:spAutoFit/>
            </a:bodyPr>
            <a:lstStyle/>
            <a:p>
              <a:pPr algn="ctr"/>
              <a:r>
                <a:rPr lang="en-IN" sz="2000" b="1" dirty="0">
                  <a:solidFill>
                    <a:schemeClr val="bg1"/>
                  </a:solidFill>
                  <a:latin typeface="Swis721 BT" panose="020B0504020202020204" pitchFamily="34" charset="0"/>
                </a:rPr>
                <a:t>MOTIVATION &amp; PERSONALITY DEVELOPMENT </a:t>
              </a:r>
            </a:p>
          </p:txBody>
        </p:sp>
      </p:grpSp>
      <p:sp>
        <p:nvSpPr>
          <p:cNvPr id="8" name="TextBox 7"/>
          <p:cNvSpPr txBox="1"/>
          <p:nvPr/>
        </p:nvSpPr>
        <p:spPr>
          <a:xfrm>
            <a:off x="421389" y="3053937"/>
            <a:ext cx="9850622" cy="461665"/>
          </a:xfrm>
          <a:prstGeom prst="rect">
            <a:avLst/>
          </a:prstGeom>
          <a:noFill/>
          <a:ln>
            <a:noFill/>
          </a:ln>
        </p:spPr>
        <p:txBody>
          <a:bodyPr wrap="square" rtlCol="0">
            <a:spAutoFit/>
          </a:bodyPr>
          <a:lstStyle/>
          <a:p>
            <a:pPr fontAlgn="base"/>
            <a:r>
              <a:rPr lang="en-IN" sz="2400" b="1" dirty="0">
                <a:latin typeface="Swis721 BT" panose="020B0504020202020204"/>
              </a:rPr>
              <a:t>MOTIVATIONAL STORY :  A POUND OF BUTTER</a:t>
            </a:r>
          </a:p>
        </p:txBody>
      </p:sp>
      <p:sp>
        <p:nvSpPr>
          <p:cNvPr id="10" name="Rectangle 9"/>
          <p:cNvSpPr/>
          <p:nvPr/>
        </p:nvSpPr>
        <p:spPr>
          <a:xfrm>
            <a:off x="421389" y="7270317"/>
            <a:ext cx="9747219" cy="6555641"/>
          </a:xfrm>
          <a:prstGeom prst="rect">
            <a:avLst/>
          </a:prstGeom>
        </p:spPr>
        <p:txBody>
          <a:bodyPr wrap="square">
            <a:spAutoFit/>
          </a:bodyPr>
          <a:lstStyle/>
          <a:p>
            <a:pPr algn="just" fontAlgn="base">
              <a:lnSpc>
                <a:spcPct val="150000"/>
              </a:lnSpc>
            </a:pPr>
            <a:r>
              <a:rPr lang="en-US" sz="2000" dirty="0">
                <a:latin typeface="Swis721 BT" panose="020B0504020202020204"/>
              </a:rPr>
              <a:t>There was a farmer who sold a pound of butter to a baker. One day the baker decided to weigh the butter to see if he was getting the right amount, which he wasn’t. Angry about this, he took the farmer to court.</a:t>
            </a:r>
          </a:p>
          <a:p>
            <a:pPr algn="just" fontAlgn="base">
              <a:lnSpc>
                <a:spcPct val="150000"/>
              </a:lnSpc>
            </a:pPr>
            <a:r>
              <a:rPr lang="en-US" sz="2000" dirty="0">
                <a:latin typeface="Swis721 BT" panose="020B0504020202020204"/>
              </a:rPr>
              <a:t>The judge asked the farmer if he was using any measure to weight the butter. The farmer replied, “Honor, I am primitive. I don’t have a proper measure, but I do have a scale.”</a:t>
            </a:r>
          </a:p>
          <a:p>
            <a:pPr algn="just" fontAlgn="base">
              <a:lnSpc>
                <a:spcPct val="150000"/>
              </a:lnSpc>
            </a:pPr>
            <a:r>
              <a:rPr lang="en-US" sz="2000" dirty="0">
                <a:latin typeface="Swis721 BT" panose="020B0504020202020204"/>
              </a:rPr>
              <a:t>The judge asked, “Then how do you weigh the butter?”</a:t>
            </a:r>
          </a:p>
          <a:p>
            <a:pPr algn="just" fontAlgn="base">
              <a:lnSpc>
                <a:spcPct val="150000"/>
              </a:lnSpc>
            </a:pPr>
            <a:r>
              <a:rPr lang="en-US" sz="2000" dirty="0">
                <a:latin typeface="Swis721 BT" panose="020B0504020202020204"/>
              </a:rPr>
              <a:t>The farmer replied;</a:t>
            </a:r>
          </a:p>
          <a:p>
            <a:pPr algn="just" fontAlgn="base">
              <a:lnSpc>
                <a:spcPct val="150000"/>
              </a:lnSpc>
            </a:pPr>
            <a:r>
              <a:rPr lang="en-US" sz="2000" dirty="0">
                <a:latin typeface="Swis721 BT" panose="020B0504020202020204"/>
              </a:rPr>
              <a:t>“Your Honor, long before the baker started buying butter from me, I have been buying a pound loaf of bread from him. Every day when the baker brings the bread, I put it on the scale and give him the same weight in butter. If anyone is to be blamed, it is the baker.”</a:t>
            </a:r>
          </a:p>
          <a:p>
            <a:pPr algn="just" fontAlgn="base">
              <a:lnSpc>
                <a:spcPct val="150000"/>
              </a:lnSpc>
            </a:pPr>
            <a:endParaRPr lang="en-US" sz="2000" dirty="0">
              <a:latin typeface="Swis721 BT" panose="020B0504020202020204"/>
            </a:endParaRPr>
          </a:p>
          <a:p>
            <a:pPr algn="just" fontAlgn="base">
              <a:lnSpc>
                <a:spcPct val="150000"/>
              </a:lnSpc>
            </a:pPr>
            <a:r>
              <a:rPr lang="en-US" sz="2000" b="1" dirty="0">
                <a:latin typeface="Swis721 BT" panose="020B0504020202020204"/>
              </a:rPr>
              <a:t>Moral : </a:t>
            </a:r>
            <a:r>
              <a:rPr lang="en-US" sz="2000" dirty="0">
                <a:latin typeface="Swis721 BT" panose="020B0504020202020204"/>
              </a:rPr>
              <a:t>In life, you get what you give. Don’t try and cheat others.</a:t>
            </a:r>
          </a:p>
        </p:txBody>
      </p:sp>
      <p:pic>
        <p:nvPicPr>
          <p:cNvPr id="11" name="Picture 2" descr="069 A POUND OF BUTTER"/>
          <p:cNvPicPr>
            <a:picLocks noChangeAspect="1" noChangeArrowheads="1"/>
          </p:cNvPicPr>
          <p:nvPr/>
        </p:nvPicPr>
        <p:blipFill>
          <a:blip r:embed="rId3" cstate="print"/>
          <a:srcRect l="17640" b="-3499"/>
          <a:stretch>
            <a:fillRect/>
          </a:stretch>
        </p:blipFill>
        <p:spPr bwMode="auto">
          <a:xfrm>
            <a:off x="3258468" y="3834581"/>
            <a:ext cx="4176464" cy="3435736"/>
          </a:xfrm>
          <a:prstGeom prst="rect">
            <a:avLst/>
          </a:prstGeom>
          <a:noFill/>
        </p:spPr>
      </p:pic>
    </p:spTree>
    <p:extLst>
      <p:ext uri="{BB962C8B-B14F-4D97-AF65-F5344CB8AC3E}">
        <p14:creationId xmlns:p14="http://schemas.microsoft.com/office/powerpoint/2010/main" val="28937811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New folder (3)\EM(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16" y="-1"/>
            <a:ext cx="10891316" cy="151941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90516" y="3096765"/>
            <a:ext cx="3384376" cy="2875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8555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36210" y="3047405"/>
            <a:ext cx="8586954" cy="769441"/>
          </a:xfrm>
          <a:prstGeom prst="rect">
            <a:avLst/>
          </a:prstGeom>
          <a:noFill/>
        </p:spPr>
        <p:txBody>
          <a:bodyPr wrap="square" rtlCol="0">
            <a:spAutoFit/>
          </a:bodyPr>
          <a:lstStyle/>
          <a:p>
            <a:pPr algn="ctr"/>
            <a:r>
              <a:rPr lang="en-IN" sz="4400" b="1" dirty="0">
                <a:solidFill>
                  <a:srgbClr val="FEA402"/>
                </a:solidFill>
                <a:latin typeface="Swis721 BT" panose="020B0504020202020204" pitchFamily="34" charset="0"/>
              </a:rPr>
              <a:t>CONTENTS</a:t>
            </a:r>
          </a:p>
        </p:txBody>
      </p:sp>
      <p:sp>
        <p:nvSpPr>
          <p:cNvPr id="2" name="TextBox 1"/>
          <p:cNvSpPr txBox="1"/>
          <p:nvPr/>
        </p:nvSpPr>
        <p:spPr>
          <a:xfrm>
            <a:off x="1944216" y="3748890"/>
            <a:ext cx="8515052" cy="9140964"/>
          </a:xfrm>
          <a:prstGeom prst="rect">
            <a:avLst/>
          </a:prstGeom>
          <a:noFill/>
        </p:spPr>
        <p:txBody>
          <a:bodyPr wrap="square" rtlCol="0">
            <a:spAutoFit/>
          </a:bodyPr>
          <a:lstStyle/>
          <a:p>
            <a:pPr>
              <a:lnSpc>
                <a:spcPct val="400000"/>
              </a:lnSpc>
            </a:pPr>
            <a:r>
              <a:rPr lang="en-US" sz="2800" b="1" dirty="0">
                <a:latin typeface="Swis721 BT" panose="020B0504020202020204" pitchFamily="34" charset="0"/>
              </a:rPr>
              <a:t>AWARDS, APPRECIATIONS &amp; FELICITATIONS</a:t>
            </a:r>
          </a:p>
          <a:p>
            <a:pPr>
              <a:lnSpc>
                <a:spcPct val="400000"/>
              </a:lnSpc>
            </a:pPr>
            <a:r>
              <a:rPr lang="en-US" sz="2800" b="1" dirty="0">
                <a:latin typeface="Swis721 BT" panose="020B0504020202020204" pitchFamily="34" charset="0"/>
              </a:rPr>
              <a:t>TECHNICAL BLOGS</a:t>
            </a:r>
          </a:p>
          <a:p>
            <a:pPr>
              <a:lnSpc>
                <a:spcPct val="400000"/>
              </a:lnSpc>
            </a:pPr>
            <a:r>
              <a:rPr lang="en-IN" sz="2800" b="1" dirty="0">
                <a:latin typeface="Swis721 BT" panose="020B0504020202020204" pitchFamily="34" charset="0"/>
              </a:rPr>
              <a:t>SPECIAL PROJECTS, EVENTS &amp; AUDITS</a:t>
            </a:r>
          </a:p>
          <a:p>
            <a:pPr>
              <a:lnSpc>
                <a:spcPct val="400000"/>
              </a:lnSpc>
            </a:pPr>
            <a:r>
              <a:rPr lang="en-US" sz="2800" b="1" dirty="0">
                <a:latin typeface="Swis721 BT" panose="020B0504020202020204" pitchFamily="34" charset="0"/>
              </a:rPr>
              <a:t>KNOWLEDGE SHARING </a:t>
            </a:r>
          </a:p>
          <a:p>
            <a:pPr>
              <a:lnSpc>
                <a:spcPct val="250000"/>
              </a:lnSpc>
            </a:pPr>
            <a:r>
              <a:rPr lang="en-IN" sz="2800" b="1" dirty="0">
                <a:latin typeface="Swis721 BT" panose="020B0504020202020204" pitchFamily="34" charset="0"/>
              </a:rPr>
              <a:t>EMPLOYEE ENGAGEMENT, CSR &amp;  MOTIVATION </a:t>
            </a:r>
            <a:r>
              <a:rPr lang="en-IN" sz="2800" b="1" dirty="0" smtClean="0">
                <a:latin typeface="Swis721 BT" panose="020B0504020202020204" pitchFamily="34" charset="0"/>
              </a:rPr>
              <a:t>STORY</a:t>
            </a:r>
            <a:endParaRPr lang="en-IN" sz="2800" b="1" dirty="0">
              <a:latin typeface="Swis721 BT" panose="020B0504020202020204" pitchFamily="34" charset="0"/>
            </a:endParaRPr>
          </a:p>
        </p:txBody>
      </p:sp>
      <p:pic>
        <p:nvPicPr>
          <p:cNvPr id="9223"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2041" y="9612769"/>
            <a:ext cx="916973" cy="916973"/>
          </a:xfrm>
          <a:prstGeom prst="rect">
            <a:avLst/>
          </a:prstGeom>
          <a:gradFill>
            <a:gsLst>
              <a:gs pos="0">
                <a:schemeClr val="accent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p:spPr>
      </p:pic>
      <p:pic>
        <p:nvPicPr>
          <p:cNvPr id="922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180" y="7936454"/>
            <a:ext cx="964769" cy="964769"/>
          </a:xfrm>
          <a:prstGeom prst="rect">
            <a:avLst/>
          </a:prstGeom>
          <a:gradFill>
            <a:gsLst>
              <a:gs pos="0">
                <a:schemeClr val="accent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p:spPr>
      </p:pic>
      <p:pic>
        <p:nvPicPr>
          <p:cNvPr id="7" name="Picture 4" descr="Awards Ceremony - Trophy Clipart - Full Size Clipart (#909668) - Pin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180" y="4510668"/>
            <a:ext cx="903555" cy="87859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128" y="6004830"/>
            <a:ext cx="1252801" cy="1220078"/>
          </a:xfrm>
          <a:prstGeom prst="rect">
            <a:avLst/>
          </a:prstGeom>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12825" r="13592"/>
          <a:stretch/>
        </p:blipFill>
        <p:spPr>
          <a:xfrm>
            <a:off x="276643" y="11123300"/>
            <a:ext cx="1539095" cy="1299035"/>
          </a:xfrm>
          <a:prstGeom prst="rect">
            <a:avLst/>
          </a:prstGeom>
        </p:spPr>
      </p:pic>
    </p:spTree>
    <p:extLst>
      <p:ext uri="{BB962C8B-B14F-4D97-AF65-F5344CB8AC3E}">
        <p14:creationId xmlns:p14="http://schemas.microsoft.com/office/powerpoint/2010/main" val="3553962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0480" y="2088651"/>
            <a:ext cx="10692406" cy="1152127"/>
            <a:chOff x="-9198916" y="4464918"/>
            <a:chExt cx="10692406" cy="1327211"/>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8916" y="4464918"/>
              <a:ext cx="10692406" cy="1327211"/>
            </a:xfrm>
            <a:prstGeom prst="rect">
              <a:avLst/>
            </a:prstGeom>
          </p:spPr>
        </p:pic>
        <p:sp>
          <p:nvSpPr>
            <p:cNvPr id="14" name="TextBox 13"/>
            <p:cNvSpPr txBox="1"/>
            <p:nvPr/>
          </p:nvSpPr>
          <p:spPr>
            <a:xfrm>
              <a:off x="-7003841" y="4867349"/>
              <a:ext cx="6362640" cy="496367"/>
            </a:xfrm>
            <a:prstGeom prst="rect">
              <a:avLst/>
            </a:prstGeom>
            <a:noFill/>
          </p:spPr>
          <p:txBody>
            <a:bodyPr wrap="none" rtlCol="0">
              <a:spAutoFit/>
            </a:bodyPr>
            <a:lstStyle/>
            <a:p>
              <a:pPr algn="ctr"/>
              <a:r>
                <a:rPr lang="en-US" sz="2200" b="1" dirty="0">
                  <a:solidFill>
                    <a:schemeClr val="bg1"/>
                  </a:solidFill>
                  <a:latin typeface="Swis721 BT" panose="020B0504020202020204" pitchFamily="34" charset="0"/>
                </a:rPr>
                <a:t>AWARDS, APPRECIATIONS &amp; FELICITATIONS</a:t>
              </a:r>
            </a:p>
          </p:txBody>
        </p:sp>
      </p:grpSp>
      <p:sp>
        <p:nvSpPr>
          <p:cNvPr id="16" name="Rectangle 15">
            <a:extLst>
              <a:ext uri="{FF2B5EF4-FFF2-40B4-BE49-F238E27FC236}">
                <a16:creationId xmlns:a16="http://schemas.microsoft.com/office/drawing/2014/main" id="{FC0F93FD-0153-440F-B107-0B5D7061CB39}"/>
              </a:ext>
            </a:extLst>
          </p:cNvPr>
          <p:cNvSpPr/>
          <p:nvPr/>
        </p:nvSpPr>
        <p:spPr>
          <a:xfrm>
            <a:off x="4914652" y="8713389"/>
            <a:ext cx="5400599" cy="3785652"/>
          </a:xfrm>
          <a:prstGeom prst="rect">
            <a:avLst/>
          </a:prstGeom>
        </p:spPr>
        <p:txBody>
          <a:bodyPr wrap="square">
            <a:spAutoFit/>
          </a:bodyPr>
          <a:lstStyle/>
          <a:p>
            <a:pPr algn="just">
              <a:lnSpc>
                <a:spcPct val="150000"/>
              </a:lnSpc>
            </a:pPr>
            <a:r>
              <a:rPr lang="en-US" sz="2000" b="1" dirty="0" smtClean="0">
                <a:latin typeface="Swis721 BT" panose="020B0504020202020204" pitchFamily="34" charset="0"/>
              </a:rPr>
              <a:t>We feel </a:t>
            </a:r>
            <a:r>
              <a:rPr lang="en-US" sz="2000" b="1" dirty="0">
                <a:latin typeface="Swis721 BT" panose="020B0504020202020204" pitchFamily="34" charset="0"/>
              </a:rPr>
              <a:t>very proud to share that Rucha Yantra’s LinkedIn family is also growing and has surpassed 7000+ followers last month. </a:t>
            </a:r>
            <a:r>
              <a:rPr lang="en-US" sz="2000" dirty="0">
                <a:latin typeface="Swis721 BT" panose="020B0504020202020204" pitchFamily="34" charset="0"/>
              </a:rPr>
              <a:t>We cannot thank you enough for engaging on our updates on LinkedIn and helping our company grow on LinkedIn. With your support we sure will reach greater heights.</a:t>
            </a:r>
            <a:endParaRPr lang="en-US" sz="2000" b="1" dirty="0">
              <a:latin typeface="Swis721 BT" panose="020B0504020202020204" pitchFamily="34" charset="0"/>
            </a:endParaRPr>
          </a:p>
        </p:txBody>
      </p:sp>
      <p:pic>
        <p:nvPicPr>
          <p:cNvPr id="1026" name="Picture 2" descr="May be an image of text that says 'RUCHA YANTRA THANK YOU! 7K FOLLOWERS FOLLOWERS Linkedin www.yantrallp.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201" y="8826689"/>
            <a:ext cx="4248473" cy="355911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21378" y="7996770"/>
            <a:ext cx="9649073" cy="558615"/>
          </a:xfrm>
          <a:prstGeom prst="rect">
            <a:avLst/>
          </a:prstGeom>
          <a:noFill/>
        </p:spPr>
        <p:txBody>
          <a:bodyPr wrap="square" rtlCol="0">
            <a:spAutoFit/>
          </a:bodyPr>
          <a:lstStyle/>
          <a:p>
            <a:r>
              <a:rPr lang="en-IN" sz="2400" b="1" dirty="0">
                <a:solidFill>
                  <a:schemeClr val="tx1">
                    <a:lumMod val="85000"/>
                    <a:lumOff val="15000"/>
                  </a:schemeClr>
                </a:solidFill>
                <a:latin typeface="Swis721 BT" pitchFamily="34" charset="0"/>
              </a:rPr>
              <a:t>CONGRATULATIONS TO ALL MEMBERS !!! </a:t>
            </a:r>
            <a:endParaRPr lang="en-US" sz="2400" b="1" dirty="0">
              <a:solidFill>
                <a:schemeClr val="tx1">
                  <a:lumMod val="85000"/>
                  <a:lumOff val="15000"/>
                </a:schemeClr>
              </a:solidFill>
              <a:latin typeface="Swis721 BT" pitchFamily="34" charset="0"/>
            </a:endParaRPr>
          </a:p>
        </p:txBody>
      </p:sp>
      <p:pic>
        <p:nvPicPr>
          <p:cNvPr id="2" name="Picture 2" descr="May be an image of text that says 'www.rucha.co.in RUCHA ENGINEERING 0 9ാ FOLLOWERS Thauk you Linked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8246" y="4052813"/>
            <a:ext cx="4568602" cy="351190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50156" y="3211166"/>
            <a:ext cx="9649073" cy="461665"/>
          </a:xfrm>
          <a:prstGeom prst="rect">
            <a:avLst/>
          </a:prstGeom>
          <a:noFill/>
        </p:spPr>
        <p:txBody>
          <a:bodyPr wrap="square" rtlCol="0">
            <a:spAutoFit/>
          </a:bodyPr>
          <a:lstStyle/>
          <a:p>
            <a:r>
              <a:rPr lang="en-IN" sz="2400" b="1" dirty="0">
                <a:solidFill>
                  <a:schemeClr val="tx1">
                    <a:lumMod val="85000"/>
                    <a:lumOff val="15000"/>
                  </a:schemeClr>
                </a:solidFill>
                <a:latin typeface="Swis721 BT" pitchFamily="34" charset="0"/>
              </a:rPr>
              <a:t>CONGRATULATIONS TO ALL MEMBERS !!! </a:t>
            </a:r>
            <a:endParaRPr lang="en-US" sz="2400" b="1" dirty="0">
              <a:solidFill>
                <a:schemeClr val="tx1">
                  <a:lumMod val="85000"/>
                  <a:lumOff val="15000"/>
                </a:schemeClr>
              </a:solidFill>
              <a:latin typeface="Swis721 BT" pitchFamily="34" charset="0"/>
            </a:endParaRPr>
          </a:p>
        </p:txBody>
      </p:sp>
      <p:sp>
        <p:nvSpPr>
          <p:cNvPr id="19" name="Rectangle 18">
            <a:extLst>
              <a:ext uri="{FF2B5EF4-FFF2-40B4-BE49-F238E27FC236}">
                <a16:creationId xmlns:a16="http://schemas.microsoft.com/office/drawing/2014/main" id="{FC0F93FD-0153-440F-B107-0B5D7061CB39}"/>
              </a:ext>
            </a:extLst>
          </p:cNvPr>
          <p:cNvSpPr/>
          <p:nvPr/>
        </p:nvSpPr>
        <p:spPr>
          <a:xfrm>
            <a:off x="616415" y="3949123"/>
            <a:ext cx="5073842" cy="3785652"/>
          </a:xfrm>
          <a:prstGeom prst="rect">
            <a:avLst/>
          </a:prstGeom>
        </p:spPr>
        <p:txBody>
          <a:bodyPr wrap="square">
            <a:spAutoFit/>
          </a:bodyPr>
          <a:lstStyle/>
          <a:p>
            <a:pPr algn="just">
              <a:lnSpc>
                <a:spcPct val="150000"/>
              </a:lnSpc>
            </a:pPr>
            <a:r>
              <a:rPr lang="en-US" sz="2000" b="1" dirty="0" smtClean="0">
                <a:latin typeface="Swis721 BT" panose="020B0504020202020204" pitchFamily="34" charset="0"/>
              </a:rPr>
              <a:t>We feel proud </a:t>
            </a:r>
            <a:r>
              <a:rPr lang="en-US" sz="2000" b="1" dirty="0">
                <a:latin typeface="Swis721 BT" panose="020B0504020202020204" pitchFamily="34" charset="0"/>
              </a:rPr>
              <a:t>to share that Rucha Yantra’s LinkedIn family is also growing and has surpassed 9000+ followers last month. </a:t>
            </a:r>
            <a:r>
              <a:rPr lang="en-US" sz="2000" dirty="0">
                <a:latin typeface="Swis721 BT" panose="020B0504020202020204" pitchFamily="34" charset="0"/>
              </a:rPr>
              <a:t>We cannot thank you enough for engaging on our updates on LinkedIn and helping our company grow on LinkedIn. With your support we sure will reach greater heights.</a:t>
            </a:r>
            <a:endParaRPr lang="en-US" sz="2000" b="1" dirty="0">
              <a:latin typeface="Swis721 BT" panose="020B0504020202020204" pitchFamily="34" charset="0"/>
            </a:endParaRPr>
          </a:p>
        </p:txBody>
      </p:sp>
    </p:spTree>
    <p:extLst>
      <p:ext uri="{BB962C8B-B14F-4D97-AF65-F5344CB8AC3E}">
        <p14:creationId xmlns:p14="http://schemas.microsoft.com/office/powerpoint/2010/main" val="195347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0480" y="2088651"/>
            <a:ext cx="10692406" cy="1152127"/>
            <a:chOff x="-9198916" y="4464918"/>
            <a:chExt cx="10692406" cy="1327211"/>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8916" y="4464918"/>
              <a:ext cx="10692406" cy="1327211"/>
            </a:xfrm>
            <a:prstGeom prst="rect">
              <a:avLst/>
            </a:prstGeom>
          </p:spPr>
        </p:pic>
        <p:sp>
          <p:nvSpPr>
            <p:cNvPr id="14" name="TextBox 13"/>
            <p:cNvSpPr txBox="1"/>
            <p:nvPr/>
          </p:nvSpPr>
          <p:spPr>
            <a:xfrm>
              <a:off x="-7003841" y="4867349"/>
              <a:ext cx="6362640" cy="496367"/>
            </a:xfrm>
            <a:prstGeom prst="rect">
              <a:avLst/>
            </a:prstGeom>
            <a:noFill/>
          </p:spPr>
          <p:txBody>
            <a:bodyPr wrap="none" rtlCol="0">
              <a:spAutoFit/>
            </a:bodyPr>
            <a:lstStyle/>
            <a:p>
              <a:pPr algn="ctr"/>
              <a:r>
                <a:rPr lang="en-US" sz="2200" b="1" dirty="0">
                  <a:solidFill>
                    <a:schemeClr val="bg1"/>
                  </a:solidFill>
                  <a:latin typeface="Swis721 BT" panose="020B0504020202020204" pitchFamily="34" charset="0"/>
                </a:rPr>
                <a:t>AWARDS, APPRECIATIONS &amp; FELICITATIONS</a:t>
              </a:r>
            </a:p>
          </p:txBody>
        </p:sp>
      </p:grpSp>
      <p:sp>
        <p:nvSpPr>
          <p:cNvPr id="8" name="TextBox 7"/>
          <p:cNvSpPr txBox="1"/>
          <p:nvPr/>
        </p:nvSpPr>
        <p:spPr>
          <a:xfrm>
            <a:off x="594173" y="3355181"/>
            <a:ext cx="9505056" cy="461665"/>
          </a:xfrm>
          <a:prstGeom prst="rect">
            <a:avLst/>
          </a:prstGeom>
          <a:noFill/>
        </p:spPr>
        <p:txBody>
          <a:bodyPr wrap="square" rtlCol="0">
            <a:spAutoFit/>
          </a:bodyPr>
          <a:lstStyle/>
          <a:p>
            <a:r>
              <a:rPr lang="en-IN" sz="2400" b="1" dirty="0">
                <a:solidFill>
                  <a:schemeClr val="tx1">
                    <a:lumMod val="85000"/>
                    <a:lumOff val="15000"/>
                  </a:schemeClr>
                </a:solidFill>
                <a:latin typeface="Swis721 BT" pitchFamily="34" charset="0"/>
              </a:rPr>
              <a:t>PLANT X </a:t>
            </a:r>
            <a:r>
              <a:rPr lang="en-US" altLang="en-US" sz="2400" b="1" dirty="0">
                <a:solidFill>
                  <a:schemeClr val="tx1">
                    <a:lumMod val="85000"/>
                    <a:lumOff val="15000"/>
                  </a:schemeClr>
                </a:solidFill>
                <a:latin typeface="Swis721 BT" panose="020B0504020202020204" pitchFamily="34" charset="0"/>
              </a:rPr>
              <a:t>CERTIFIED FOR IATF 16949 : 2016</a:t>
            </a:r>
            <a:endParaRPr lang="en-US" sz="2400" b="1" dirty="0">
              <a:solidFill>
                <a:schemeClr val="tx1">
                  <a:lumMod val="85000"/>
                  <a:lumOff val="15000"/>
                </a:schemeClr>
              </a:solidFill>
              <a:latin typeface="Swis721 BT" pitchFamily="34" charset="0"/>
            </a:endParaRP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7917" t="24395" r="9514" b="1"/>
          <a:stretch/>
        </p:blipFill>
        <p:spPr>
          <a:xfrm>
            <a:off x="5826693" y="4071912"/>
            <a:ext cx="4532845" cy="3100310"/>
          </a:xfrm>
          <a:prstGeom prst="rect">
            <a:avLst/>
          </a:prstGeom>
          <a:solidFill>
            <a:schemeClr val="tx2">
              <a:lumMod val="40000"/>
              <a:lumOff val="60000"/>
            </a:schemeClr>
          </a:solidFill>
          <a:ln w="3175">
            <a:solidFill>
              <a:schemeClr val="tx2">
                <a:lumMod val="40000"/>
                <a:lumOff val="60000"/>
              </a:schemeClr>
            </a:solidFill>
          </a:ln>
        </p:spPr>
      </p:pic>
      <p:sp>
        <p:nvSpPr>
          <p:cNvPr id="18" name="TextBox 17"/>
          <p:cNvSpPr txBox="1"/>
          <p:nvPr/>
        </p:nvSpPr>
        <p:spPr>
          <a:xfrm>
            <a:off x="551390" y="3868227"/>
            <a:ext cx="5107972" cy="3323987"/>
          </a:xfrm>
          <a:prstGeom prst="rect">
            <a:avLst/>
          </a:prstGeom>
          <a:noFill/>
        </p:spPr>
        <p:txBody>
          <a:bodyPr wrap="square" rtlCol="0">
            <a:spAutoFit/>
          </a:bodyPr>
          <a:lstStyle/>
          <a:p>
            <a:pPr algn="just">
              <a:lnSpc>
                <a:spcPct val="150000"/>
              </a:lnSpc>
            </a:pPr>
            <a:r>
              <a:rPr lang="en-US" sz="2000" dirty="0">
                <a:latin typeface="Swis721 BT" panose="020B0504020202020204" pitchFamily="34" charset="0"/>
              </a:rPr>
              <a:t>IATF 16949 : 2916  Stage 2 Audit has been carried out By Mr. V Ravi from The British Standards Institution i.e. BSI at REPL Plant X and the same is cleared though common team efforts. As we have successfully </a:t>
            </a:r>
            <a:r>
              <a:rPr lang="en-US" sz="2000" dirty="0" smtClean="0">
                <a:latin typeface="Swis721 BT" panose="020B0504020202020204" pitchFamily="34" charset="0"/>
              </a:rPr>
              <a:t>cleared the Audit &amp; Plant X is </a:t>
            </a:r>
            <a:r>
              <a:rPr lang="en-US" sz="2000" dirty="0">
                <a:latin typeface="Swis721 BT" panose="020B0504020202020204" pitchFamily="34" charset="0"/>
              </a:rPr>
              <a:t>recommended For IATF certifications too. </a:t>
            </a:r>
          </a:p>
        </p:txBody>
      </p:sp>
      <p:sp>
        <p:nvSpPr>
          <p:cNvPr id="3" name="Rectangle 2"/>
          <p:cNvSpPr/>
          <p:nvPr/>
        </p:nvSpPr>
        <p:spPr>
          <a:xfrm>
            <a:off x="551390" y="7262348"/>
            <a:ext cx="9815822" cy="400110"/>
          </a:xfrm>
          <a:prstGeom prst="rect">
            <a:avLst/>
          </a:prstGeom>
        </p:spPr>
        <p:txBody>
          <a:bodyPr wrap="square">
            <a:spAutoFit/>
          </a:bodyPr>
          <a:lstStyle/>
          <a:p>
            <a:pPr algn="just"/>
            <a:r>
              <a:rPr lang="en-US" sz="2000" dirty="0">
                <a:latin typeface="Swis721 BT" panose="020B0504020202020204" pitchFamily="34" charset="0"/>
              </a:rPr>
              <a:t>Congratulations to </a:t>
            </a:r>
            <a:r>
              <a:rPr lang="en-US" sz="2000" dirty="0" smtClean="0">
                <a:latin typeface="Swis721 BT" panose="020B0504020202020204" pitchFamily="34" charset="0"/>
              </a:rPr>
              <a:t>each and every </a:t>
            </a:r>
            <a:r>
              <a:rPr lang="en-US" sz="2000" dirty="0">
                <a:latin typeface="Swis721 BT" panose="020B0504020202020204" pitchFamily="34" charset="0"/>
              </a:rPr>
              <a:t>members </a:t>
            </a:r>
            <a:r>
              <a:rPr lang="en-US" sz="2000" dirty="0" smtClean="0">
                <a:latin typeface="Swis721 BT" panose="020B0504020202020204" pitchFamily="34" charset="0"/>
              </a:rPr>
              <a:t>who </a:t>
            </a:r>
            <a:r>
              <a:rPr lang="en-US" sz="2000" dirty="0">
                <a:latin typeface="Swis721 BT" panose="020B0504020202020204" pitchFamily="34" charset="0"/>
              </a:rPr>
              <a:t>contributed </a:t>
            </a:r>
            <a:r>
              <a:rPr lang="en-US" sz="2000" dirty="0" smtClean="0">
                <a:latin typeface="Swis721 BT" panose="020B0504020202020204" pitchFamily="34" charset="0"/>
              </a:rPr>
              <a:t>of </a:t>
            </a:r>
            <a:r>
              <a:rPr lang="en-US" sz="2000" dirty="0">
                <a:latin typeface="Swis721 BT" panose="020B0504020202020204" pitchFamily="34" charset="0"/>
              </a:rPr>
              <a:t>this Audit!</a:t>
            </a:r>
            <a:endParaRPr lang="en-US" sz="3200" dirty="0">
              <a:latin typeface="Swis721 BT" panose="020B0504020202020204" pitchFamily="34" charset="0"/>
            </a:endParaRPr>
          </a:p>
        </p:txBody>
      </p:sp>
      <p:sp>
        <p:nvSpPr>
          <p:cNvPr id="17" name="Rectangle 16"/>
          <p:cNvSpPr/>
          <p:nvPr/>
        </p:nvSpPr>
        <p:spPr>
          <a:xfrm>
            <a:off x="551390" y="8238831"/>
            <a:ext cx="9835870" cy="461665"/>
          </a:xfrm>
          <a:prstGeom prst="rect">
            <a:avLst/>
          </a:prstGeom>
        </p:spPr>
        <p:txBody>
          <a:bodyPr wrap="square">
            <a:spAutoFit/>
          </a:bodyPr>
          <a:lstStyle/>
          <a:p>
            <a:pPr algn="just"/>
            <a:r>
              <a:rPr lang="en-IN" sz="2400" b="1" dirty="0">
                <a:latin typeface="Swis721 BT" panose="020B0504020202020204"/>
              </a:rPr>
              <a:t>HEARTIEST CONGRATULATIONS PLANT V TEAM </a:t>
            </a:r>
          </a:p>
        </p:txBody>
      </p:sp>
      <p:sp>
        <p:nvSpPr>
          <p:cNvPr id="19" name="TextBox 18"/>
          <p:cNvSpPr txBox="1"/>
          <p:nvPr/>
        </p:nvSpPr>
        <p:spPr>
          <a:xfrm>
            <a:off x="551390" y="8790622"/>
            <a:ext cx="9808148" cy="2400657"/>
          </a:xfrm>
          <a:prstGeom prst="rect">
            <a:avLst/>
          </a:prstGeom>
          <a:noFill/>
        </p:spPr>
        <p:txBody>
          <a:bodyPr wrap="square" rtlCol="0">
            <a:spAutoFit/>
          </a:bodyPr>
          <a:lstStyle/>
          <a:p>
            <a:pPr algn="just">
              <a:lnSpc>
                <a:spcPct val="200000"/>
              </a:lnSpc>
            </a:pPr>
            <a:r>
              <a:rPr lang="en-US" sz="2000" dirty="0">
                <a:latin typeface="Swis721 BT" pitchFamily="34" charset="0"/>
              </a:rPr>
              <a:t>I</a:t>
            </a:r>
            <a:r>
              <a:rPr lang="en-IN" sz="2000" dirty="0">
                <a:latin typeface="Swis721 BT" pitchFamily="34" charset="0"/>
              </a:rPr>
              <a:t>SO 14001:2015 and ISO 45001:2018 </a:t>
            </a:r>
            <a:r>
              <a:rPr lang="en-US" sz="2000" dirty="0">
                <a:latin typeface="Swis721 BT" pitchFamily="34" charset="0"/>
              </a:rPr>
              <a:t>certification Stage </a:t>
            </a:r>
            <a:r>
              <a:rPr lang="en-US" sz="2000" dirty="0" smtClean="0">
                <a:latin typeface="Swis721 BT" pitchFamily="34" charset="0"/>
              </a:rPr>
              <a:t>1 Audit </a:t>
            </a:r>
            <a:r>
              <a:rPr lang="en-US" sz="2000" dirty="0">
                <a:latin typeface="Swis721 BT" pitchFamily="34" charset="0"/>
              </a:rPr>
              <a:t>has been carried out By </a:t>
            </a:r>
            <a:r>
              <a:rPr lang="en-IN" sz="2000" dirty="0" smtClean="0">
                <a:latin typeface="Swis721 BT" pitchFamily="34" charset="0"/>
              </a:rPr>
              <a:t>Mr </a:t>
            </a:r>
            <a:r>
              <a:rPr lang="en-IN" sz="2000" dirty="0">
                <a:latin typeface="Swis721 BT" pitchFamily="34" charset="0"/>
              </a:rPr>
              <a:t>Sunil Wankhade</a:t>
            </a:r>
            <a:r>
              <a:rPr lang="en-US" sz="2000" dirty="0">
                <a:latin typeface="Swis721 BT" pitchFamily="34" charset="0"/>
              </a:rPr>
              <a:t> From The British Standards Institution i.e. BSI on 28th and 29th March 2022 at Plant and the same is cleared through common team efforts. </a:t>
            </a:r>
          </a:p>
          <a:p>
            <a:pPr algn="just">
              <a:lnSpc>
                <a:spcPct val="150000"/>
              </a:lnSpc>
            </a:pPr>
            <a:r>
              <a:rPr lang="en-US" sz="2000" dirty="0">
                <a:latin typeface="Swis721 BT" pitchFamily="34" charset="0"/>
              </a:rPr>
              <a:t>We have successfully cleared this Audit and recommended For Final certification. </a:t>
            </a:r>
          </a:p>
        </p:txBody>
      </p:sp>
    </p:spTree>
    <p:extLst>
      <p:ext uri="{BB962C8B-B14F-4D97-AF65-F5344CB8AC3E}">
        <p14:creationId xmlns:p14="http://schemas.microsoft.com/office/powerpoint/2010/main" val="37901912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480" y="2088654"/>
            <a:ext cx="10692406" cy="1152128"/>
            <a:chOff x="-9198916" y="4464918"/>
            <a:chExt cx="10692406" cy="1327211"/>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8916" y="4464918"/>
              <a:ext cx="10692406" cy="1327211"/>
            </a:xfrm>
            <a:prstGeom prst="rect">
              <a:avLst/>
            </a:prstGeom>
          </p:spPr>
        </p:pic>
        <p:sp>
          <p:nvSpPr>
            <p:cNvPr id="10" name="TextBox 9"/>
            <p:cNvSpPr txBox="1"/>
            <p:nvPr/>
          </p:nvSpPr>
          <p:spPr>
            <a:xfrm>
              <a:off x="-5463767" y="4867349"/>
              <a:ext cx="3214598" cy="531822"/>
            </a:xfrm>
            <a:prstGeom prst="rect">
              <a:avLst/>
            </a:prstGeom>
            <a:noFill/>
          </p:spPr>
          <p:txBody>
            <a:bodyPr wrap="none" rtlCol="0">
              <a:spAutoFit/>
            </a:bodyPr>
            <a:lstStyle/>
            <a:p>
              <a:pPr algn="ctr"/>
              <a:r>
                <a:rPr lang="en-IN" sz="2400" b="1" dirty="0">
                  <a:solidFill>
                    <a:schemeClr val="bg1"/>
                  </a:solidFill>
                  <a:latin typeface="Swis721 BT" panose="020B0504020202020204" pitchFamily="34" charset="0"/>
                </a:rPr>
                <a:t>TECHNICAL BLOGS </a:t>
              </a:r>
            </a:p>
          </p:txBody>
        </p:sp>
      </p:grpSp>
      <p:sp>
        <p:nvSpPr>
          <p:cNvPr id="7" name="TextBox 6"/>
          <p:cNvSpPr txBox="1"/>
          <p:nvPr/>
        </p:nvSpPr>
        <p:spPr>
          <a:xfrm>
            <a:off x="385384" y="3528814"/>
            <a:ext cx="5467956" cy="3730765"/>
          </a:xfrm>
          <a:prstGeom prst="rect">
            <a:avLst/>
          </a:prstGeom>
          <a:noFill/>
        </p:spPr>
        <p:txBody>
          <a:bodyPr wrap="square" rtlCol="0">
            <a:spAutoFit/>
          </a:bodyPr>
          <a:lstStyle/>
          <a:p>
            <a:pPr algn="just">
              <a:lnSpc>
                <a:spcPct val="150000"/>
              </a:lnSpc>
            </a:pPr>
            <a:r>
              <a:rPr lang="en-US" sz="2000" dirty="0">
                <a:latin typeface="Swis721 BT" pitchFamily="34" charset="0"/>
              </a:rPr>
              <a:t>From being a mere fantasy to a feasible business proposition, the world of Metaverse has traveled a long way. In the last piece, we learned about the fundamental nature of the Metaverse, the technologies that make it possible, and how we can access it currently. Now, let’s focus more on its impact and how soon to expect it.</a:t>
            </a:r>
          </a:p>
        </p:txBody>
      </p:sp>
      <p:sp>
        <p:nvSpPr>
          <p:cNvPr id="13" name="TextBox 12"/>
          <p:cNvSpPr txBox="1"/>
          <p:nvPr/>
        </p:nvSpPr>
        <p:spPr>
          <a:xfrm>
            <a:off x="385385" y="3139157"/>
            <a:ext cx="10001875" cy="461665"/>
          </a:xfrm>
          <a:prstGeom prst="rect">
            <a:avLst/>
          </a:prstGeom>
          <a:noFill/>
          <a:ln>
            <a:noFill/>
          </a:ln>
        </p:spPr>
        <p:txBody>
          <a:bodyPr wrap="square" rtlCol="0">
            <a:spAutoFit/>
          </a:bodyPr>
          <a:lstStyle/>
          <a:p>
            <a:r>
              <a:rPr lang="en-US" sz="2400" b="1" dirty="0">
                <a:solidFill>
                  <a:schemeClr val="tx1">
                    <a:lumMod val="85000"/>
                    <a:lumOff val="15000"/>
                  </a:schemeClr>
                </a:solidFill>
                <a:latin typeface="Swis721 BT" pitchFamily="34" charset="0"/>
              </a:rPr>
              <a:t>A LEAP INTO THE FUTURE WITH METAVERSE</a:t>
            </a:r>
            <a:endParaRPr lang="en-IN" sz="2400" b="1" dirty="0">
              <a:solidFill>
                <a:schemeClr val="tx1">
                  <a:lumMod val="85000"/>
                  <a:lumOff val="15000"/>
                </a:schemeClr>
              </a:solidFill>
              <a:latin typeface="Swis721 BT" pitchFamily="34" charset="0"/>
            </a:endParaRPr>
          </a:p>
        </p:txBody>
      </p:sp>
      <p:sp>
        <p:nvSpPr>
          <p:cNvPr id="2" name="Rectangle 1"/>
          <p:cNvSpPr/>
          <p:nvPr/>
        </p:nvSpPr>
        <p:spPr>
          <a:xfrm>
            <a:off x="385383" y="7095638"/>
            <a:ext cx="9892649" cy="7225055"/>
          </a:xfrm>
          <a:prstGeom prst="rect">
            <a:avLst/>
          </a:prstGeom>
        </p:spPr>
        <p:txBody>
          <a:bodyPr wrap="square">
            <a:spAutoFit/>
          </a:bodyPr>
          <a:lstStyle/>
          <a:p>
            <a:pPr algn="just">
              <a:lnSpc>
                <a:spcPct val="150000"/>
              </a:lnSpc>
            </a:pPr>
            <a:r>
              <a:rPr lang="en-US" sz="2000" dirty="0">
                <a:latin typeface="Swis721 BT" pitchFamily="34" charset="0"/>
              </a:rPr>
              <a:t>Billionaire and Facebook founder Mark Zuckerberg recently drew up a vision and simultaneously teased us with the immense possibilities of the new medium that promises to radically alter the way we live, conduct business, socialize, work and attend to a hundred different everyday affairs of our daily lives.</a:t>
            </a:r>
          </a:p>
          <a:p>
            <a:pPr algn="just">
              <a:lnSpc>
                <a:spcPct val="150000"/>
              </a:lnSpc>
            </a:pPr>
            <a:r>
              <a:rPr lang="en-US" sz="2000" dirty="0">
                <a:latin typeface="Swis721 BT" pitchFamily="34" charset="0"/>
              </a:rPr>
              <a:t>In a letter to his employees, Zuckerberg wrote, “We’ve gone from desktop to web to mobile; from text to photos to video. But this isn’t the end of the line. The next platform will be even more immersive and an embodied internet where you’re in the experience, not just looking at it. We call this the Metaverse, and it will touch every product we build.” So, without further ado, let’s take a deep dive into the changes the Metaverse can usher into our lives</a:t>
            </a:r>
            <a:r>
              <a:rPr lang="en-US" dirty="0"/>
              <a:t>.</a:t>
            </a:r>
          </a:p>
          <a:p>
            <a:pPr>
              <a:lnSpc>
                <a:spcPct val="150000"/>
              </a:lnSpc>
            </a:pPr>
            <a:r>
              <a:rPr lang="en-US" sz="2000" b="1" dirty="0">
                <a:latin typeface="Swis721 BT" pitchFamily="34" charset="0"/>
              </a:rPr>
              <a:t>Our work dynamic will change for the better </a:t>
            </a:r>
          </a:p>
          <a:p>
            <a:pPr algn="just">
              <a:lnSpc>
                <a:spcPct val="150000"/>
              </a:lnSpc>
            </a:pPr>
            <a:r>
              <a:rPr lang="en-US" sz="2000" dirty="0">
                <a:latin typeface="Swis721 BT" pitchFamily="34" charset="0"/>
              </a:rPr>
              <a:t>Working remotely has been welcomed with open arms only by a few corporates. Many others still prefer the age-old mode of working in person from the office.</a:t>
            </a:r>
          </a:p>
          <a:p>
            <a:pPr algn="just">
              <a:lnSpc>
                <a:spcPct val="150000"/>
              </a:lnSpc>
            </a:pPr>
            <a:r>
              <a:rPr lang="en-US" sz="2000" dirty="0">
                <a:latin typeface="Swis721 BT" pitchFamily="34" charset="0"/>
              </a:rPr>
              <a:t>However, with the slow but assured penetration of Metaverse, we would be able to enjoy the best of both worlds.</a:t>
            </a:r>
          </a:p>
        </p:txBody>
      </p:sp>
      <p:pic>
        <p:nvPicPr>
          <p:cNvPr id="3" name="Picture 2" descr="https://www.yantrallp.com/blog/wp-content/uploads/2022/03/Zoan-Use-OF-Virtual-HQ-300x169.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2334" y="3721363"/>
            <a:ext cx="4424692" cy="3234682"/>
          </a:xfrm>
          <a:prstGeom prst="rect">
            <a:avLst/>
          </a:prstGeom>
          <a:solidFill>
            <a:schemeClr val="tx2">
              <a:lumMod val="40000"/>
              <a:lumOff val="60000"/>
            </a:schemeClr>
          </a:solidFill>
          <a:ln w="3175">
            <a:solidFill>
              <a:schemeClr val="tx2">
                <a:lumMod val="40000"/>
                <a:lumOff val="60000"/>
              </a:schemeClr>
            </a:solidFill>
          </a:ln>
        </p:spPr>
      </p:pic>
    </p:spTree>
    <p:extLst>
      <p:ext uri="{BB962C8B-B14F-4D97-AF65-F5344CB8AC3E}">
        <p14:creationId xmlns:p14="http://schemas.microsoft.com/office/powerpoint/2010/main" val="34645912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480" y="2088654"/>
            <a:ext cx="10692406" cy="1152128"/>
            <a:chOff x="-9198916" y="4464918"/>
            <a:chExt cx="10692406" cy="1327211"/>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8916" y="4464918"/>
              <a:ext cx="10692406" cy="1327211"/>
            </a:xfrm>
            <a:prstGeom prst="rect">
              <a:avLst/>
            </a:prstGeom>
          </p:spPr>
        </p:pic>
        <p:sp>
          <p:nvSpPr>
            <p:cNvPr id="10" name="TextBox 9"/>
            <p:cNvSpPr txBox="1"/>
            <p:nvPr/>
          </p:nvSpPr>
          <p:spPr>
            <a:xfrm>
              <a:off x="-5463767" y="4867349"/>
              <a:ext cx="3214598" cy="531822"/>
            </a:xfrm>
            <a:prstGeom prst="rect">
              <a:avLst/>
            </a:prstGeom>
            <a:noFill/>
          </p:spPr>
          <p:txBody>
            <a:bodyPr wrap="none" rtlCol="0">
              <a:spAutoFit/>
            </a:bodyPr>
            <a:lstStyle/>
            <a:p>
              <a:pPr algn="ctr"/>
              <a:r>
                <a:rPr lang="en-IN" sz="2400" b="1" dirty="0">
                  <a:solidFill>
                    <a:schemeClr val="bg1"/>
                  </a:solidFill>
                  <a:latin typeface="Swis721 BT" panose="020B0504020202020204" pitchFamily="34" charset="0"/>
                </a:rPr>
                <a:t>TECHNICAL BLOGS </a:t>
              </a:r>
            </a:p>
          </p:txBody>
        </p:sp>
      </p:grpSp>
      <p:sp>
        <p:nvSpPr>
          <p:cNvPr id="3" name="Rectangle 2"/>
          <p:cNvSpPr/>
          <p:nvPr/>
        </p:nvSpPr>
        <p:spPr>
          <a:xfrm>
            <a:off x="453775" y="3672830"/>
            <a:ext cx="9785851" cy="3269100"/>
          </a:xfrm>
          <a:prstGeom prst="rect">
            <a:avLst/>
          </a:prstGeom>
        </p:spPr>
        <p:txBody>
          <a:bodyPr wrap="square">
            <a:spAutoFit/>
          </a:bodyPr>
          <a:lstStyle/>
          <a:p>
            <a:pPr algn="just">
              <a:lnSpc>
                <a:spcPct val="150000"/>
              </a:lnSpc>
            </a:pPr>
            <a:r>
              <a:rPr lang="en-US" sz="2000" dirty="0">
                <a:latin typeface="Swis721 BT" pitchFamily="34" charset="0"/>
              </a:rPr>
              <a:t> While one might continue to work from home, they will operate in a 3D environment that will mirror an office setting, effectively letting one live in two worlds. In one clean swoop, two objectives will be achieved: one will be able to enjoy the comforts of working from home while simultaneously being in an office space.</a:t>
            </a:r>
          </a:p>
          <a:p>
            <a:pPr algn="just">
              <a:lnSpc>
                <a:spcPct val="150000"/>
              </a:lnSpc>
            </a:pPr>
            <a:r>
              <a:rPr lang="en-US" sz="2000" dirty="0">
                <a:latin typeface="Swis721 BT" pitchFamily="34" charset="0"/>
              </a:rPr>
              <a:t>The Metaverse will also weed out hundreds of practical problems that remote working has created. For instance, a long trail of delayed emails can become a short problem-solving chat with an office colleague or senior in the Metaverse.</a:t>
            </a:r>
          </a:p>
        </p:txBody>
      </p:sp>
      <p:sp>
        <p:nvSpPr>
          <p:cNvPr id="11" name="TextBox 10"/>
          <p:cNvSpPr txBox="1"/>
          <p:nvPr/>
        </p:nvSpPr>
        <p:spPr>
          <a:xfrm>
            <a:off x="484937" y="6835006"/>
            <a:ext cx="5825411" cy="2862322"/>
          </a:xfrm>
          <a:prstGeom prst="rect">
            <a:avLst/>
          </a:prstGeom>
          <a:noFill/>
        </p:spPr>
        <p:txBody>
          <a:bodyPr wrap="square" rtlCol="0">
            <a:spAutoFit/>
          </a:bodyPr>
          <a:lstStyle/>
          <a:p>
            <a:pPr algn="just">
              <a:lnSpc>
                <a:spcPct val="150000"/>
              </a:lnSpc>
            </a:pPr>
            <a:r>
              <a:rPr lang="en-IN" sz="2000" b="1" dirty="0">
                <a:latin typeface="Swis721 BT" pitchFamily="34" charset="0"/>
              </a:rPr>
              <a:t>The malls of tomorrow</a:t>
            </a:r>
          </a:p>
          <a:p>
            <a:pPr algn="just">
              <a:lnSpc>
                <a:spcPct val="150000"/>
              </a:lnSpc>
            </a:pPr>
            <a:r>
              <a:rPr lang="en-US" sz="2000" dirty="0">
                <a:latin typeface="Swis721 BT" pitchFamily="34" charset="0"/>
              </a:rPr>
              <a:t>With the speed at which the Metaverse is developing, it is quite likely that our virtual marketplaces will be powered by 3D technology in a few years. One would be able to enter an e-shopping mall, purchase a virtual item, and will</a:t>
            </a:r>
          </a:p>
        </p:txBody>
      </p:sp>
      <p:sp>
        <p:nvSpPr>
          <p:cNvPr id="12" name="TextBox 11"/>
          <p:cNvSpPr txBox="1"/>
          <p:nvPr/>
        </p:nvSpPr>
        <p:spPr>
          <a:xfrm>
            <a:off x="453774" y="9521960"/>
            <a:ext cx="9785851" cy="4708981"/>
          </a:xfrm>
          <a:prstGeom prst="rect">
            <a:avLst/>
          </a:prstGeom>
          <a:noFill/>
        </p:spPr>
        <p:txBody>
          <a:bodyPr wrap="square" rtlCol="0">
            <a:spAutoFit/>
          </a:bodyPr>
          <a:lstStyle/>
          <a:p>
            <a:pPr algn="just">
              <a:lnSpc>
                <a:spcPct val="150000"/>
              </a:lnSpc>
            </a:pPr>
            <a:r>
              <a:rPr lang="en-US" sz="2000" dirty="0">
                <a:latin typeface="Swis721 BT" pitchFamily="34" charset="0"/>
              </a:rPr>
              <a:t>be able to sell it as well in the same ecosystem. Not bound by the physical world’s limits, the malls in the Metaverse are likely to feature limitless designs to augment the experiences of the customers. They would be able to interact with digital products like never before, and given the growing adoption of NFTs, this is not a fad.</a:t>
            </a:r>
          </a:p>
          <a:p>
            <a:pPr algn="just">
              <a:lnSpc>
                <a:spcPct val="150000"/>
              </a:lnSpc>
            </a:pPr>
            <a:r>
              <a:rPr lang="en-US" sz="2000" b="1" dirty="0">
                <a:latin typeface="Swis721 BT" pitchFamily="34" charset="0"/>
              </a:rPr>
              <a:t>Attending public events</a:t>
            </a:r>
          </a:p>
          <a:p>
            <a:pPr algn="just">
              <a:lnSpc>
                <a:spcPct val="150000"/>
              </a:lnSpc>
            </a:pPr>
            <a:r>
              <a:rPr lang="en-US" sz="2000" dirty="0">
                <a:latin typeface="Swis721 BT" pitchFamily="34" charset="0"/>
              </a:rPr>
              <a:t>In April 2020, more than 12 million people turned up in a Metaverse created by the company Epic Games to witness singer Travis Scott’s virtual performance. In the future, such large gatherings of people, be it for a music concert, a theatrical play, or a stand-up gig, will become all the more frequent. Currently, many Metaverse ecosystems have spaces where people from all kinds of backgrounds can simply</a:t>
            </a:r>
          </a:p>
        </p:txBody>
      </p:sp>
      <p:sp>
        <p:nvSpPr>
          <p:cNvPr id="13" name="TextBox 12"/>
          <p:cNvSpPr txBox="1"/>
          <p:nvPr/>
        </p:nvSpPr>
        <p:spPr>
          <a:xfrm>
            <a:off x="385385" y="3139157"/>
            <a:ext cx="10001875" cy="461665"/>
          </a:xfrm>
          <a:prstGeom prst="rect">
            <a:avLst/>
          </a:prstGeom>
          <a:noFill/>
          <a:ln>
            <a:noFill/>
          </a:ln>
        </p:spPr>
        <p:txBody>
          <a:bodyPr wrap="square" rtlCol="0">
            <a:spAutoFit/>
          </a:bodyPr>
          <a:lstStyle/>
          <a:p>
            <a:r>
              <a:rPr lang="en-US" sz="2400" b="1" dirty="0">
                <a:solidFill>
                  <a:schemeClr val="tx1">
                    <a:lumMod val="85000"/>
                    <a:lumOff val="15000"/>
                  </a:schemeClr>
                </a:solidFill>
                <a:latin typeface="Swis721 BT" pitchFamily="34" charset="0"/>
              </a:rPr>
              <a:t>A LEAP INTO THE FUTURE WITH METAVERSE</a:t>
            </a:r>
            <a:endParaRPr lang="en-IN" sz="2400" b="1" dirty="0">
              <a:solidFill>
                <a:schemeClr val="tx1">
                  <a:lumMod val="85000"/>
                  <a:lumOff val="15000"/>
                </a:schemeClr>
              </a:solidFill>
              <a:latin typeface="Swis721 BT" pitchFamily="34" charset="0"/>
            </a:endParaRPr>
          </a:p>
        </p:txBody>
      </p:sp>
      <p:pic>
        <p:nvPicPr>
          <p:cNvPr id="5122" name="Picture 2" descr="https://www.yantrallp.com/blog/wp-content/uploads/2022/03/Shopping-in-the-metaverse-min-300x169.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1509" y="7102428"/>
            <a:ext cx="4010117" cy="2419532"/>
          </a:xfrm>
          <a:prstGeom prst="rect">
            <a:avLst/>
          </a:prstGeom>
          <a:solidFill>
            <a:schemeClr val="tx2">
              <a:lumMod val="40000"/>
              <a:lumOff val="60000"/>
            </a:schemeClr>
          </a:solidFill>
          <a:ln w="3175">
            <a:solidFill>
              <a:schemeClr val="tx2">
                <a:lumMod val="40000"/>
                <a:lumOff val="60000"/>
              </a:schemeClr>
            </a:solidFill>
          </a:ln>
        </p:spPr>
      </p:pic>
    </p:spTree>
    <p:extLst>
      <p:ext uri="{BB962C8B-B14F-4D97-AF65-F5344CB8AC3E}">
        <p14:creationId xmlns:p14="http://schemas.microsoft.com/office/powerpoint/2010/main" val="2404449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480" y="2088654"/>
            <a:ext cx="10692406" cy="1152128"/>
            <a:chOff x="-9198916" y="4464918"/>
            <a:chExt cx="10692406" cy="1327211"/>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8916" y="4464918"/>
              <a:ext cx="10692406" cy="1327211"/>
            </a:xfrm>
            <a:prstGeom prst="rect">
              <a:avLst/>
            </a:prstGeom>
          </p:spPr>
        </p:pic>
        <p:sp>
          <p:nvSpPr>
            <p:cNvPr id="10" name="TextBox 9"/>
            <p:cNvSpPr txBox="1"/>
            <p:nvPr/>
          </p:nvSpPr>
          <p:spPr>
            <a:xfrm>
              <a:off x="-5463767" y="4867349"/>
              <a:ext cx="3214598" cy="531822"/>
            </a:xfrm>
            <a:prstGeom prst="rect">
              <a:avLst/>
            </a:prstGeom>
            <a:noFill/>
          </p:spPr>
          <p:txBody>
            <a:bodyPr wrap="none" rtlCol="0">
              <a:spAutoFit/>
            </a:bodyPr>
            <a:lstStyle/>
            <a:p>
              <a:pPr algn="ctr"/>
              <a:r>
                <a:rPr lang="en-IN" sz="2400" b="1" dirty="0">
                  <a:solidFill>
                    <a:schemeClr val="bg1"/>
                  </a:solidFill>
                  <a:latin typeface="Swis721 BT" panose="020B0504020202020204" pitchFamily="34" charset="0"/>
                </a:rPr>
                <a:t>TECHNICAL BLOGS </a:t>
              </a:r>
            </a:p>
          </p:txBody>
        </p:sp>
      </p:grpSp>
      <p:sp>
        <p:nvSpPr>
          <p:cNvPr id="12" name="TextBox 11"/>
          <p:cNvSpPr txBox="1"/>
          <p:nvPr/>
        </p:nvSpPr>
        <p:spPr>
          <a:xfrm>
            <a:off x="372362" y="3528814"/>
            <a:ext cx="9785851" cy="7017306"/>
          </a:xfrm>
          <a:prstGeom prst="rect">
            <a:avLst/>
          </a:prstGeom>
          <a:noFill/>
        </p:spPr>
        <p:txBody>
          <a:bodyPr wrap="square" rtlCol="0">
            <a:spAutoFit/>
          </a:bodyPr>
          <a:lstStyle/>
          <a:p>
            <a:pPr algn="just">
              <a:lnSpc>
                <a:spcPct val="150000"/>
              </a:lnSpc>
            </a:pPr>
            <a:r>
              <a:rPr lang="en-US" sz="2000" dirty="0">
                <a:latin typeface="Swis721 BT" pitchFamily="34" charset="0"/>
              </a:rPr>
              <a:t>relax, network, and socialize with each other. Truly, a world within our world. </a:t>
            </a:r>
          </a:p>
          <a:p>
            <a:pPr algn="just">
              <a:lnSpc>
                <a:spcPct val="150000"/>
              </a:lnSpc>
            </a:pPr>
            <a:r>
              <a:rPr lang="en-US" sz="2000" b="1" dirty="0">
                <a:latin typeface="Swis721 BT" pitchFamily="34" charset="0"/>
              </a:rPr>
              <a:t>By when will Metaverse become commonplace?</a:t>
            </a:r>
          </a:p>
          <a:p>
            <a:pPr algn="just">
              <a:lnSpc>
                <a:spcPct val="150000"/>
              </a:lnSpc>
            </a:pPr>
            <a:r>
              <a:rPr lang="en-US" sz="2000" dirty="0">
                <a:latin typeface="Swis721 BT" pitchFamily="34" charset="0"/>
              </a:rPr>
              <a:t>The answer to this question relies on several variables. Many digital companies suggest that Meta-worlds still have about a decade before they become genuinely mass-based.</a:t>
            </a:r>
          </a:p>
          <a:p>
            <a:pPr algn="just">
              <a:lnSpc>
                <a:spcPct val="150000"/>
              </a:lnSpc>
            </a:pPr>
            <a:r>
              <a:rPr lang="en-US" sz="2000" dirty="0">
                <a:latin typeface="Swis721 BT" pitchFamily="34" charset="0"/>
              </a:rPr>
              <a:t>Another variable determining how soon the Meta phenomenon becomes commonplace is the availability of cheap accessories required to log into the space. Virtual reality headsets are still quite expensive. However, the headsets and other accessories will become far more affordable in due course, paving the way for a smoother transition.</a:t>
            </a:r>
          </a:p>
          <a:p>
            <a:pPr algn="just">
              <a:lnSpc>
                <a:spcPct val="150000"/>
              </a:lnSpc>
            </a:pPr>
            <a:r>
              <a:rPr lang="en-US" sz="2000" b="1" dirty="0">
                <a:latin typeface="Swis721 BT" pitchFamily="34" charset="0"/>
              </a:rPr>
              <a:t>Conclusion</a:t>
            </a:r>
          </a:p>
          <a:p>
            <a:pPr algn="just">
              <a:lnSpc>
                <a:spcPct val="150000"/>
              </a:lnSpc>
            </a:pPr>
            <a:r>
              <a:rPr lang="en-US" sz="2000" dirty="0">
                <a:latin typeface="Swis721 BT" pitchFamily="34" charset="0"/>
              </a:rPr>
              <a:t>These are only a few ways Metaverse can affect our everyday lives. But as that day nears when the Metaverse becomes as much a reality as the Internet today is, we shall witness far more immersive and valuable Meta-experiences. Till then, Rucha Yantra shall keep you updated about the developments.</a:t>
            </a:r>
          </a:p>
        </p:txBody>
      </p:sp>
      <p:sp>
        <p:nvSpPr>
          <p:cNvPr id="13" name="TextBox 12"/>
          <p:cNvSpPr txBox="1"/>
          <p:nvPr/>
        </p:nvSpPr>
        <p:spPr>
          <a:xfrm>
            <a:off x="385385" y="3139157"/>
            <a:ext cx="10001875" cy="461665"/>
          </a:xfrm>
          <a:prstGeom prst="rect">
            <a:avLst/>
          </a:prstGeom>
          <a:noFill/>
          <a:ln>
            <a:noFill/>
          </a:ln>
        </p:spPr>
        <p:txBody>
          <a:bodyPr wrap="square" rtlCol="0">
            <a:spAutoFit/>
          </a:bodyPr>
          <a:lstStyle/>
          <a:p>
            <a:r>
              <a:rPr lang="en-US" sz="2400" b="1" dirty="0">
                <a:solidFill>
                  <a:schemeClr val="tx1">
                    <a:lumMod val="85000"/>
                    <a:lumOff val="15000"/>
                  </a:schemeClr>
                </a:solidFill>
                <a:latin typeface="Swis721 BT" pitchFamily="34" charset="0"/>
              </a:rPr>
              <a:t>A LEAP INTO THE FUTURE WITH METAVERSE</a:t>
            </a:r>
            <a:endParaRPr lang="en-IN" sz="2400" b="1" dirty="0">
              <a:solidFill>
                <a:schemeClr val="tx1">
                  <a:lumMod val="85000"/>
                  <a:lumOff val="15000"/>
                </a:schemeClr>
              </a:solidFill>
              <a:latin typeface="Swis721 BT" pitchFamily="34" charset="0"/>
            </a:endParaRPr>
          </a:p>
        </p:txBody>
      </p:sp>
    </p:spTree>
    <p:extLst>
      <p:ext uri="{BB962C8B-B14F-4D97-AF65-F5344CB8AC3E}">
        <p14:creationId xmlns:p14="http://schemas.microsoft.com/office/powerpoint/2010/main" val="229282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0480" y="2088650"/>
            <a:ext cx="10692406" cy="1152127"/>
            <a:chOff x="-9198916" y="4464918"/>
            <a:chExt cx="10692406" cy="1327211"/>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8916" y="4464918"/>
              <a:ext cx="10692406" cy="1327211"/>
            </a:xfrm>
            <a:prstGeom prst="rect">
              <a:avLst/>
            </a:prstGeom>
          </p:spPr>
        </p:pic>
        <p:sp>
          <p:nvSpPr>
            <p:cNvPr id="14" name="TextBox 13"/>
            <p:cNvSpPr txBox="1"/>
            <p:nvPr/>
          </p:nvSpPr>
          <p:spPr>
            <a:xfrm>
              <a:off x="-6939708" y="4867349"/>
              <a:ext cx="6214316" cy="531822"/>
            </a:xfrm>
            <a:prstGeom prst="rect">
              <a:avLst/>
            </a:prstGeom>
            <a:noFill/>
          </p:spPr>
          <p:txBody>
            <a:bodyPr wrap="square" rtlCol="0">
              <a:spAutoFit/>
            </a:bodyPr>
            <a:lstStyle/>
            <a:p>
              <a:pPr algn="ctr"/>
              <a:r>
                <a:rPr lang="en-IN" sz="2400" b="1" dirty="0">
                  <a:solidFill>
                    <a:schemeClr val="bg1"/>
                  </a:solidFill>
                  <a:latin typeface="Swis721 BT" panose="020B0504020202020204" pitchFamily="34" charset="0"/>
                </a:rPr>
                <a:t>SPECIAL PROJECTS, EVENTS  &amp; AUDITS </a:t>
              </a:r>
            </a:p>
          </p:txBody>
        </p:sp>
      </p:grpSp>
      <p:pic>
        <p:nvPicPr>
          <p:cNvPr id="2050" name="Picture 2"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0417175" y="-318769"/>
            <a:ext cx="152400" cy="4571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50156" y="3139157"/>
            <a:ext cx="9937104" cy="461665"/>
          </a:xfrm>
          <a:prstGeom prst="rect">
            <a:avLst/>
          </a:prstGeom>
          <a:noFill/>
          <a:ln>
            <a:noFill/>
          </a:ln>
        </p:spPr>
        <p:txBody>
          <a:bodyPr wrap="square" rtlCol="0">
            <a:spAutoFit/>
          </a:bodyPr>
          <a:lstStyle/>
          <a:p>
            <a:r>
              <a:rPr lang="en-IN" sz="2400" b="1" dirty="0">
                <a:solidFill>
                  <a:schemeClr val="tx1">
                    <a:lumMod val="85000"/>
                    <a:lumOff val="15000"/>
                  </a:schemeClr>
                </a:solidFill>
                <a:latin typeface="Swis721 BT" pitchFamily="34" charset="0"/>
              </a:rPr>
              <a:t>NATIONAL SAFETY WEEK CELEBRATION</a:t>
            </a:r>
          </a:p>
        </p:txBody>
      </p:sp>
      <p:sp>
        <p:nvSpPr>
          <p:cNvPr id="10" name="Rectangle 9">
            <a:extLst>
              <a:ext uri="{FF2B5EF4-FFF2-40B4-BE49-F238E27FC236}">
                <a16:creationId xmlns:a16="http://schemas.microsoft.com/office/drawing/2014/main" id="{23290136-A720-441F-B0B3-D0745BA826AA}"/>
              </a:ext>
            </a:extLst>
          </p:cNvPr>
          <p:cNvSpPr/>
          <p:nvPr/>
        </p:nvSpPr>
        <p:spPr>
          <a:xfrm>
            <a:off x="450157" y="3627526"/>
            <a:ext cx="9937103" cy="6093976"/>
          </a:xfrm>
          <a:prstGeom prst="rect">
            <a:avLst/>
          </a:prstGeom>
        </p:spPr>
        <p:txBody>
          <a:bodyPr wrap="square">
            <a:spAutoFit/>
          </a:bodyPr>
          <a:lstStyle/>
          <a:p>
            <a:pPr algn="just">
              <a:lnSpc>
                <a:spcPct val="150000"/>
              </a:lnSpc>
            </a:pPr>
            <a:r>
              <a:rPr lang="en-US" sz="2000" dirty="0">
                <a:latin typeface="Swis721 BT" pitchFamily="34" charset="0"/>
              </a:rPr>
              <a:t>We would like to appreciate the enthusiasm expressed by all of you through participating in the various activities and competitions during </a:t>
            </a:r>
            <a:r>
              <a:rPr lang="en-US" sz="2000" b="1" dirty="0">
                <a:latin typeface="Swis721 BT" pitchFamily="34" charset="0"/>
              </a:rPr>
              <a:t>National Safety Week from 4</a:t>
            </a:r>
            <a:r>
              <a:rPr lang="en-US" sz="2000" b="1" baseline="30000" dirty="0">
                <a:latin typeface="Swis721 BT" pitchFamily="34" charset="0"/>
              </a:rPr>
              <a:t>th</a:t>
            </a:r>
            <a:r>
              <a:rPr lang="en-US" sz="2000" b="1" dirty="0">
                <a:latin typeface="Swis721 BT" pitchFamily="34" charset="0"/>
              </a:rPr>
              <a:t> March to 11</a:t>
            </a:r>
            <a:r>
              <a:rPr lang="en-US" sz="2000" b="1" baseline="30000" dirty="0">
                <a:latin typeface="Swis721 BT" pitchFamily="34" charset="0"/>
              </a:rPr>
              <a:t>th</a:t>
            </a:r>
            <a:r>
              <a:rPr lang="en-US" sz="2000" b="1" dirty="0">
                <a:latin typeface="Swis721 BT" pitchFamily="34" charset="0"/>
              </a:rPr>
              <a:t> March 2022.</a:t>
            </a:r>
            <a:r>
              <a:rPr lang="en-US" sz="2000" dirty="0">
                <a:latin typeface="Swis721 BT" pitchFamily="34" charset="0"/>
              </a:rPr>
              <a:t> During the safety week we all learned many new ways of safety at work, safety at home and safety at road and recommitted ourselves to integrate the learnings in our day to day behavior.</a:t>
            </a:r>
          </a:p>
          <a:p>
            <a:pPr algn="just">
              <a:lnSpc>
                <a:spcPct val="150000"/>
              </a:lnSpc>
            </a:pPr>
            <a:r>
              <a:rPr lang="en-US" sz="2000" dirty="0">
                <a:latin typeface="Swis721 BT" pitchFamily="34" charset="0"/>
              </a:rPr>
              <a:t>We received many safety improvement suggestions as well as competition participations from you which express human safety in various ways. While assessing the participant’s posters, essay and Poem/Slogan, we are amazed with the talent you all have in you and we must say it is very difficult to finalize winners out of the work all participants did.</a:t>
            </a:r>
          </a:p>
          <a:p>
            <a:pPr algn="just">
              <a:lnSpc>
                <a:spcPct val="150000"/>
              </a:lnSpc>
            </a:pPr>
            <a:r>
              <a:rPr lang="en-US" sz="2000" dirty="0">
                <a:latin typeface="Swis721 BT" pitchFamily="34" charset="0"/>
              </a:rPr>
              <a:t>We have the plant level winners already declared at plant and from the plant level winners now we have </a:t>
            </a:r>
            <a:r>
              <a:rPr lang="en-US" sz="2000" b="1" dirty="0">
                <a:latin typeface="Swis721 BT" pitchFamily="34" charset="0"/>
              </a:rPr>
              <a:t>group level winners and runners-up (Best of the Best)</a:t>
            </a:r>
            <a:r>
              <a:rPr lang="en-US" sz="2000" dirty="0">
                <a:latin typeface="Swis721 BT" pitchFamily="34" charset="0"/>
              </a:rPr>
              <a:t> in each competition category as follows:</a:t>
            </a:r>
          </a:p>
        </p:txBody>
      </p:sp>
      <p:graphicFrame>
        <p:nvGraphicFramePr>
          <p:cNvPr id="3" name="Table 2"/>
          <p:cNvGraphicFramePr>
            <a:graphicFrameLocks noGrp="1"/>
          </p:cNvGraphicFramePr>
          <p:nvPr>
            <p:extLst>
              <p:ext uri="{D42A27DB-BD31-4B8C-83A1-F6EECF244321}">
                <p14:modId xmlns:p14="http://schemas.microsoft.com/office/powerpoint/2010/main" val="1983830328"/>
              </p:ext>
            </p:extLst>
          </p:nvPr>
        </p:nvGraphicFramePr>
        <p:xfrm>
          <a:off x="577689" y="9781037"/>
          <a:ext cx="9809570" cy="3900904"/>
        </p:xfrm>
        <a:graphic>
          <a:graphicData uri="http://schemas.openxmlformats.org/drawingml/2006/table">
            <a:tbl>
              <a:tblPr>
                <a:tableStyleId>{616DA210-FB5B-4158-B5E0-FEB733F419BA}</a:tableStyleId>
              </a:tblPr>
              <a:tblGrid>
                <a:gridCol w="880579">
                  <a:extLst>
                    <a:ext uri="{9D8B030D-6E8A-4147-A177-3AD203B41FA5}">
                      <a16:colId xmlns:a16="http://schemas.microsoft.com/office/drawing/2014/main" val="3638619702"/>
                    </a:ext>
                  </a:extLst>
                </a:gridCol>
                <a:gridCol w="3672408">
                  <a:extLst>
                    <a:ext uri="{9D8B030D-6E8A-4147-A177-3AD203B41FA5}">
                      <a16:colId xmlns:a16="http://schemas.microsoft.com/office/drawing/2014/main" val="4099071666"/>
                    </a:ext>
                  </a:extLst>
                </a:gridCol>
                <a:gridCol w="4320480">
                  <a:extLst>
                    <a:ext uri="{9D8B030D-6E8A-4147-A177-3AD203B41FA5}">
                      <a16:colId xmlns:a16="http://schemas.microsoft.com/office/drawing/2014/main" val="3241138029"/>
                    </a:ext>
                  </a:extLst>
                </a:gridCol>
                <a:gridCol w="936103">
                  <a:extLst>
                    <a:ext uri="{9D8B030D-6E8A-4147-A177-3AD203B41FA5}">
                      <a16:colId xmlns:a16="http://schemas.microsoft.com/office/drawing/2014/main" val="2910088701"/>
                    </a:ext>
                  </a:extLst>
                </a:gridCol>
              </a:tblGrid>
              <a:tr h="487102">
                <a:tc>
                  <a:txBody>
                    <a:bodyPr/>
                    <a:lstStyle/>
                    <a:p>
                      <a:pPr algn="ctr" fontAlgn="ctr"/>
                      <a:r>
                        <a:rPr lang="en-IN" sz="2000" b="1" kern="1200" dirty="0">
                          <a:solidFill>
                            <a:schemeClr val="tx1"/>
                          </a:solidFill>
                          <a:latin typeface="Swis721 BT" pitchFamily="34" charset="0"/>
                          <a:ea typeface="+mn-ea"/>
                          <a:cs typeface="+mn-cs"/>
                        </a:rPr>
                        <a:t>Sr. No.</a:t>
                      </a:r>
                    </a:p>
                  </a:txBody>
                  <a:tcPr marL="9525" marR="9525" marT="9525" marB="0" anchor="ctr"/>
                </a:tc>
                <a:tc>
                  <a:txBody>
                    <a:bodyPr/>
                    <a:lstStyle/>
                    <a:p>
                      <a:pPr algn="ctr" fontAlgn="ctr"/>
                      <a:r>
                        <a:rPr lang="en-IN" sz="2000" b="1" kern="1200" dirty="0">
                          <a:solidFill>
                            <a:schemeClr val="tx1"/>
                          </a:solidFill>
                          <a:latin typeface="Swis721 BT" pitchFamily="34" charset="0"/>
                          <a:ea typeface="+mn-ea"/>
                          <a:cs typeface="+mn-cs"/>
                        </a:rPr>
                        <a:t>Name of Competition</a:t>
                      </a:r>
                    </a:p>
                  </a:txBody>
                  <a:tcPr marL="9525" marR="9525" marT="9525" marB="0" anchor="ctr"/>
                </a:tc>
                <a:tc>
                  <a:txBody>
                    <a:bodyPr/>
                    <a:lstStyle/>
                    <a:p>
                      <a:pPr algn="ctr" fontAlgn="ctr"/>
                      <a:r>
                        <a:rPr lang="en-IN" sz="2000" b="1" kern="1200" dirty="0">
                          <a:solidFill>
                            <a:schemeClr val="tx1"/>
                          </a:solidFill>
                          <a:latin typeface="Swis721 BT" pitchFamily="34" charset="0"/>
                          <a:ea typeface="+mn-ea"/>
                          <a:cs typeface="+mn-cs"/>
                        </a:rPr>
                        <a:t>Name of winners</a:t>
                      </a:r>
                    </a:p>
                  </a:txBody>
                  <a:tcPr marL="9525" marR="9525" marT="9525" marB="0" anchor="ctr"/>
                </a:tc>
                <a:tc>
                  <a:txBody>
                    <a:bodyPr/>
                    <a:lstStyle/>
                    <a:p>
                      <a:pPr algn="ctr" fontAlgn="ctr"/>
                      <a:r>
                        <a:rPr lang="en-IN" sz="2000" b="1" kern="1200" dirty="0">
                          <a:solidFill>
                            <a:schemeClr val="tx1"/>
                          </a:solidFill>
                          <a:latin typeface="Swis721 BT" pitchFamily="34" charset="0"/>
                          <a:ea typeface="+mn-ea"/>
                          <a:cs typeface="+mn-cs"/>
                        </a:rPr>
                        <a:t>Plant </a:t>
                      </a:r>
                    </a:p>
                  </a:txBody>
                  <a:tcPr marL="9525" marR="9525" marT="9525" marB="0" anchor="ctr"/>
                </a:tc>
                <a:extLst>
                  <a:ext uri="{0D108BD9-81ED-4DB2-BD59-A6C34878D82A}">
                    <a16:rowId xmlns:a16="http://schemas.microsoft.com/office/drawing/2014/main" val="592748941"/>
                  </a:ext>
                </a:extLst>
              </a:tr>
              <a:tr h="568967">
                <a:tc rowSpan="2">
                  <a:txBody>
                    <a:bodyPr/>
                    <a:lstStyle/>
                    <a:p>
                      <a:pPr algn="ctr" fontAlgn="ctr"/>
                      <a:r>
                        <a:rPr lang="en-IN" sz="2000" kern="1200" dirty="0">
                          <a:solidFill>
                            <a:schemeClr val="tx1"/>
                          </a:solidFill>
                          <a:latin typeface="Swis721 BT" pitchFamily="34" charset="0"/>
                          <a:ea typeface="+mn-ea"/>
                          <a:cs typeface="+mn-cs"/>
                        </a:rPr>
                        <a:t>1</a:t>
                      </a:r>
                    </a:p>
                  </a:txBody>
                  <a:tcPr marL="9525" marR="9525" marT="9525" marB="0" anchor="ctr"/>
                </a:tc>
                <a:tc rowSpan="2">
                  <a:txBody>
                    <a:bodyPr/>
                    <a:lstStyle/>
                    <a:p>
                      <a:pPr algn="l" fontAlgn="ctr"/>
                      <a:r>
                        <a:rPr lang="en-IN" sz="2000" kern="1200" dirty="0">
                          <a:solidFill>
                            <a:schemeClr val="tx1"/>
                          </a:solidFill>
                          <a:latin typeface="Swis721 BT" pitchFamily="34" charset="0"/>
                          <a:ea typeface="+mn-ea"/>
                          <a:cs typeface="+mn-cs"/>
                        </a:rPr>
                        <a:t> Poster presentation on Safety</a:t>
                      </a:r>
                    </a:p>
                  </a:txBody>
                  <a:tcPr marL="9525" marR="9525" marT="9525" marB="0" anchor="ctr"/>
                </a:tc>
                <a:tc>
                  <a:txBody>
                    <a:bodyPr/>
                    <a:lstStyle/>
                    <a:p>
                      <a:pPr algn="l" fontAlgn="ctr"/>
                      <a:r>
                        <a:rPr lang="en-IN" sz="2000" kern="1200" dirty="0">
                          <a:solidFill>
                            <a:schemeClr val="tx1"/>
                          </a:solidFill>
                          <a:latin typeface="Swis721 BT" pitchFamily="34" charset="0"/>
                          <a:ea typeface="+mn-ea"/>
                          <a:cs typeface="+mn-cs"/>
                        </a:rPr>
                        <a:t> Mr. Pradip kendre – Winner      </a:t>
                      </a:r>
                    </a:p>
                  </a:txBody>
                  <a:tcPr marL="9525" marR="9525" marT="9525" marB="0" anchor="ctr"/>
                </a:tc>
                <a:tc>
                  <a:txBody>
                    <a:bodyPr/>
                    <a:lstStyle/>
                    <a:p>
                      <a:pPr algn="ctr" fontAlgn="b"/>
                      <a:r>
                        <a:rPr lang="en-IN" sz="2000" kern="1200" dirty="0">
                          <a:solidFill>
                            <a:schemeClr val="tx1"/>
                          </a:solidFill>
                          <a:latin typeface="Swis721 BT" pitchFamily="34" charset="0"/>
                          <a:ea typeface="+mn-ea"/>
                          <a:cs typeface="+mn-cs"/>
                        </a:rPr>
                        <a:t>I</a:t>
                      </a:r>
                    </a:p>
                  </a:txBody>
                  <a:tcPr marL="9525" marR="9525" marT="9525" marB="0" anchor="ctr"/>
                </a:tc>
                <a:extLst>
                  <a:ext uri="{0D108BD9-81ED-4DB2-BD59-A6C34878D82A}">
                    <a16:rowId xmlns:a16="http://schemas.microsoft.com/office/drawing/2014/main" val="4153638309"/>
                  </a:ext>
                </a:extLst>
              </a:tr>
              <a:tr h="568967">
                <a:tc vMerge="1">
                  <a:txBody>
                    <a:bodyPr/>
                    <a:lstStyle/>
                    <a:p>
                      <a:endParaRPr lang="en-IN"/>
                    </a:p>
                  </a:txBody>
                  <a:tcPr/>
                </a:tc>
                <a:tc vMerge="1">
                  <a:txBody>
                    <a:bodyPr/>
                    <a:lstStyle/>
                    <a:p>
                      <a:endParaRPr lang="en-IN"/>
                    </a:p>
                  </a:txBody>
                  <a:tcPr/>
                </a:tc>
                <a:tc>
                  <a:txBody>
                    <a:bodyPr/>
                    <a:lstStyle/>
                    <a:p>
                      <a:pPr algn="l" fontAlgn="ctr"/>
                      <a:r>
                        <a:rPr lang="en-IN" sz="2000" kern="1200" dirty="0">
                          <a:solidFill>
                            <a:schemeClr val="tx1"/>
                          </a:solidFill>
                          <a:latin typeface="Swis721 BT" pitchFamily="34" charset="0"/>
                          <a:ea typeface="+mn-ea"/>
                          <a:cs typeface="+mn-cs"/>
                        </a:rPr>
                        <a:t> Ms. Pooja Satkar – Runner-Up    </a:t>
                      </a:r>
                    </a:p>
                  </a:txBody>
                  <a:tcPr marL="9525" marR="9525" marT="9525" marB="0" anchor="ctr"/>
                </a:tc>
                <a:tc>
                  <a:txBody>
                    <a:bodyPr/>
                    <a:lstStyle/>
                    <a:p>
                      <a:pPr algn="ctr" fontAlgn="b"/>
                      <a:r>
                        <a:rPr lang="en-IN" sz="2000" kern="1200" dirty="0">
                          <a:solidFill>
                            <a:schemeClr val="tx1"/>
                          </a:solidFill>
                          <a:latin typeface="Swis721 BT" pitchFamily="34" charset="0"/>
                          <a:ea typeface="+mn-ea"/>
                          <a:cs typeface="+mn-cs"/>
                        </a:rPr>
                        <a:t>V</a:t>
                      </a:r>
                    </a:p>
                  </a:txBody>
                  <a:tcPr marL="9525" marR="9525" marT="9525" marB="0" anchor="ctr"/>
                </a:tc>
                <a:extLst>
                  <a:ext uri="{0D108BD9-81ED-4DB2-BD59-A6C34878D82A}">
                    <a16:rowId xmlns:a16="http://schemas.microsoft.com/office/drawing/2014/main" val="1296382300"/>
                  </a:ext>
                </a:extLst>
              </a:tr>
              <a:tr h="568967">
                <a:tc rowSpan="2">
                  <a:txBody>
                    <a:bodyPr/>
                    <a:lstStyle/>
                    <a:p>
                      <a:pPr algn="ctr" fontAlgn="ctr"/>
                      <a:r>
                        <a:rPr lang="en-IN" sz="2000" kern="1200" dirty="0">
                          <a:solidFill>
                            <a:schemeClr val="tx1"/>
                          </a:solidFill>
                          <a:latin typeface="Swis721 BT" pitchFamily="34" charset="0"/>
                          <a:ea typeface="+mn-ea"/>
                          <a:cs typeface="+mn-cs"/>
                        </a:rPr>
                        <a:t>2</a:t>
                      </a:r>
                    </a:p>
                  </a:txBody>
                  <a:tcPr marL="9525" marR="9525" marT="9525" marB="0" anchor="ctr"/>
                </a:tc>
                <a:tc rowSpan="2">
                  <a:txBody>
                    <a:bodyPr/>
                    <a:lstStyle/>
                    <a:p>
                      <a:pPr algn="l" fontAlgn="ctr"/>
                      <a:r>
                        <a:rPr lang="en-IN" sz="2000" kern="1200" dirty="0">
                          <a:solidFill>
                            <a:schemeClr val="tx1"/>
                          </a:solidFill>
                          <a:latin typeface="Swis721 BT" pitchFamily="34" charset="0"/>
                          <a:ea typeface="+mn-ea"/>
                          <a:cs typeface="+mn-cs"/>
                        </a:rPr>
                        <a:t> Slogan/Poem writing on Safety</a:t>
                      </a:r>
                    </a:p>
                  </a:txBody>
                  <a:tcPr marL="9525" marR="9525" marT="9525" marB="0" anchor="ctr"/>
                </a:tc>
                <a:tc>
                  <a:txBody>
                    <a:bodyPr/>
                    <a:lstStyle/>
                    <a:p>
                      <a:pPr algn="l" fontAlgn="ctr"/>
                      <a:r>
                        <a:rPr lang="en-IN" sz="2000" kern="1200" dirty="0">
                          <a:solidFill>
                            <a:schemeClr val="tx1"/>
                          </a:solidFill>
                          <a:latin typeface="Swis721 BT" pitchFamily="34" charset="0"/>
                          <a:ea typeface="+mn-ea"/>
                          <a:cs typeface="+mn-cs"/>
                        </a:rPr>
                        <a:t> Mr. Pralhad Umare – Winner     </a:t>
                      </a:r>
                    </a:p>
                  </a:txBody>
                  <a:tcPr marL="9525" marR="9525" marT="9525" marB="0" anchor="ctr"/>
                </a:tc>
                <a:tc>
                  <a:txBody>
                    <a:bodyPr/>
                    <a:lstStyle/>
                    <a:p>
                      <a:pPr algn="ctr" fontAlgn="b"/>
                      <a:r>
                        <a:rPr lang="en-IN" sz="2000" kern="1200" dirty="0">
                          <a:solidFill>
                            <a:schemeClr val="tx1"/>
                          </a:solidFill>
                          <a:latin typeface="Swis721 BT" pitchFamily="34" charset="0"/>
                          <a:ea typeface="+mn-ea"/>
                          <a:cs typeface="+mn-cs"/>
                        </a:rPr>
                        <a:t>VII</a:t>
                      </a:r>
                    </a:p>
                  </a:txBody>
                  <a:tcPr marL="9525" marR="9525" marT="9525" marB="0" anchor="ctr"/>
                </a:tc>
                <a:extLst>
                  <a:ext uri="{0D108BD9-81ED-4DB2-BD59-A6C34878D82A}">
                    <a16:rowId xmlns:a16="http://schemas.microsoft.com/office/drawing/2014/main" val="3422158059"/>
                  </a:ext>
                </a:extLst>
              </a:tr>
              <a:tr h="568967">
                <a:tc vMerge="1">
                  <a:txBody>
                    <a:bodyPr/>
                    <a:lstStyle/>
                    <a:p>
                      <a:endParaRPr lang="en-IN"/>
                    </a:p>
                  </a:txBody>
                  <a:tcPr/>
                </a:tc>
                <a:tc vMerge="1">
                  <a:txBody>
                    <a:bodyPr/>
                    <a:lstStyle/>
                    <a:p>
                      <a:endParaRPr lang="en-IN"/>
                    </a:p>
                  </a:txBody>
                  <a:tcPr/>
                </a:tc>
                <a:tc>
                  <a:txBody>
                    <a:bodyPr/>
                    <a:lstStyle/>
                    <a:p>
                      <a:pPr algn="l" fontAlgn="ctr"/>
                      <a:r>
                        <a:rPr lang="en-IN" sz="2000" kern="1200" dirty="0">
                          <a:solidFill>
                            <a:schemeClr val="tx1"/>
                          </a:solidFill>
                          <a:latin typeface="Swis721 BT" pitchFamily="34" charset="0"/>
                          <a:ea typeface="+mn-ea"/>
                          <a:cs typeface="+mn-cs"/>
                        </a:rPr>
                        <a:t> Ms. Suvarna Ambuse – Runner-Up </a:t>
                      </a:r>
                    </a:p>
                  </a:txBody>
                  <a:tcPr marL="9525" marR="9525" marT="9525" marB="0" anchor="ctr"/>
                </a:tc>
                <a:tc>
                  <a:txBody>
                    <a:bodyPr/>
                    <a:lstStyle/>
                    <a:p>
                      <a:pPr algn="ctr" fontAlgn="b"/>
                      <a:r>
                        <a:rPr lang="en-IN" sz="2000" kern="1200" dirty="0">
                          <a:solidFill>
                            <a:schemeClr val="tx1"/>
                          </a:solidFill>
                          <a:latin typeface="Swis721 BT" pitchFamily="34" charset="0"/>
                          <a:ea typeface="+mn-ea"/>
                          <a:cs typeface="+mn-cs"/>
                        </a:rPr>
                        <a:t>VI</a:t>
                      </a:r>
                    </a:p>
                  </a:txBody>
                  <a:tcPr marL="9525" marR="9525" marT="9525" marB="0" anchor="ctr"/>
                </a:tc>
                <a:extLst>
                  <a:ext uri="{0D108BD9-81ED-4DB2-BD59-A6C34878D82A}">
                    <a16:rowId xmlns:a16="http://schemas.microsoft.com/office/drawing/2014/main" val="2230925763"/>
                  </a:ext>
                </a:extLst>
              </a:tr>
              <a:tr h="568967">
                <a:tc rowSpan="2">
                  <a:txBody>
                    <a:bodyPr/>
                    <a:lstStyle/>
                    <a:p>
                      <a:pPr algn="ctr" fontAlgn="ctr"/>
                      <a:r>
                        <a:rPr lang="en-IN" sz="2000" kern="1200" dirty="0">
                          <a:solidFill>
                            <a:schemeClr val="tx1"/>
                          </a:solidFill>
                          <a:latin typeface="Swis721 BT" pitchFamily="34" charset="0"/>
                          <a:ea typeface="+mn-ea"/>
                          <a:cs typeface="+mn-cs"/>
                        </a:rPr>
                        <a:t>3</a:t>
                      </a:r>
                    </a:p>
                  </a:txBody>
                  <a:tcPr marL="9525" marR="9525" marT="9525" marB="0" anchor="ctr"/>
                </a:tc>
                <a:tc rowSpan="2">
                  <a:txBody>
                    <a:bodyPr/>
                    <a:lstStyle/>
                    <a:p>
                      <a:pPr algn="l" fontAlgn="ctr"/>
                      <a:r>
                        <a:rPr lang="en-IN" sz="2000" kern="1200" dirty="0">
                          <a:solidFill>
                            <a:schemeClr val="tx1"/>
                          </a:solidFill>
                          <a:latin typeface="Swis721 BT" pitchFamily="34" charset="0"/>
                          <a:ea typeface="+mn-ea"/>
                          <a:cs typeface="+mn-cs"/>
                        </a:rPr>
                        <a:t> Essay Writing on Safety</a:t>
                      </a:r>
                    </a:p>
                  </a:txBody>
                  <a:tcPr marL="9525" marR="9525" marT="9525" marB="0" anchor="ctr"/>
                </a:tc>
                <a:tc>
                  <a:txBody>
                    <a:bodyPr/>
                    <a:lstStyle/>
                    <a:p>
                      <a:pPr algn="l" fontAlgn="ctr"/>
                      <a:r>
                        <a:rPr lang="en-IN" sz="2000" kern="1200" dirty="0">
                          <a:solidFill>
                            <a:schemeClr val="tx1"/>
                          </a:solidFill>
                          <a:latin typeface="Swis721 BT" pitchFamily="34" charset="0"/>
                          <a:ea typeface="+mn-ea"/>
                          <a:cs typeface="+mn-cs"/>
                        </a:rPr>
                        <a:t> Mr. Hariharaputran – Winner       </a:t>
                      </a:r>
                    </a:p>
                  </a:txBody>
                  <a:tcPr marL="9525" marR="9525" marT="9525" marB="0" anchor="ctr"/>
                </a:tc>
                <a:tc>
                  <a:txBody>
                    <a:bodyPr/>
                    <a:lstStyle/>
                    <a:p>
                      <a:pPr algn="ctr" fontAlgn="b"/>
                      <a:r>
                        <a:rPr lang="en-IN" sz="2000" kern="1200" dirty="0">
                          <a:solidFill>
                            <a:schemeClr val="tx1"/>
                          </a:solidFill>
                          <a:latin typeface="Swis721 BT" pitchFamily="34" charset="0"/>
                          <a:ea typeface="+mn-ea"/>
                          <a:cs typeface="+mn-cs"/>
                        </a:rPr>
                        <a:t>IX</a:t>
                      </a:r>
                    </a:p>
                  </a:txBody>
                  <a:tcPr marL="9525" marR="9525" marT="9525" marB="0" anchor="ctr"/>
                </a:tc>
                <a:extLst>
                  <a:ext uri="{0D108BD9-81ED-4DB2-BD59-A6C34878D82A}">
                    <a16:rowId xmlns:a16="http://schemas.microsoft.com/office/drawing/2014/main" val="738984514"/>
                  </a:ext>
                </a:extLst>
              </a:tr>
              <a:tr h="568967">
                <a:tc vMerge="1">
                  <a:txBody>
                    <a:bodyPr/>
                    <a:lstStyle/>
                    <a:p>
                      <a:endParaRPr lang="en-IN"/>
                    </a:p>
                  </a:txBody>
                  <a:tcPr/>
                </a:tc>
                <a:tc vMerge="1">
                  <a:txBody>
                    <a:bodyPr/>
                    <a:lstStyle/>
                    <a:p>
                      <a:endParaRPr lang="en-IN"/>
                    </a:p>
                  </a:txBody>
                  <a:tcPr/>
                </a:tc>
                <a:tc>
                  <a:txBody>
                    <a:bodyPr/>
                    <a:lstStyle/>
                    <a:p>
                      <a:pPr algn="l" fontAlgn="ctr"/>
                      <a:r>
                        <a:rPr lang="en-IN" sz="2000" kern="1200" dirty="0">
                          <a:solidFill>
                            <a:schemeClr val="tx1"/>
                          </a:solidFill>
                          <a:latin typeface="Swis721 BT" pitchFamily="34" charset="0"/>
                          <a:ea typeface="+mn-ea"/>
                          <a:cs typeface="+mn-cs"/>
                        </a:rPr>
                        <a:t> Mr. Ashok Ubale – Runner-Up     </a:t>
                      </a:r>
                    </a:p>
                  </a:txBody>
                  <a:tcPr marL="9525" marR="9525" marT="9525" marB="0" anchor="ctr"/>
                </a:tc>
                <a:tc>
                  <a:txBody>
                    <a:bodyPr/>
                    <a:lstStyle/>
                    <a:p>
                      <a:pPr algn="ctr" fontAlgn="b"/>
                      <a:r>
                        <a:rPr lang="en-IN" sz="2000" kern="1200" dirty="0">
                          <a:solidFill>
                            <a:schemeClr val="tx1"/>
                          </a:solidFill>
                          <a:latin typeface="Swis721 BT" pitchFamily="34" charset="0"/>
                          <a:ea typeface="+mn-ea"/>
                          <a:cs typeface="+mn-cs"/>
                        </a:rPr>
                        <a:t>VII</a:t>
                      </a:r>
                    </a:p>
                  </a:txBody>
                  <a:tcPr marL="9525" marR="9525" marT="9525" marB="0" anchor="ctr"/>
                </a:tc>
                <a:extLst>
                  <a:ext uri="{0D108BD9-81ED-4DB2-BD59-A6C34878D82A}">
                    <a16:rowId xmlns:a16="http://schemas.microsoft.com/office/drawing/2014/main" val="3255423089"/>
                  </a:ext>
                </a:extLst>
              </a:tr>
            </a:tbl>
          </a:graphicData>
        </a:graphic>
      </p:graphicFrame>
    </p:spTree>
    <p:extLst>
      <p:ext uri="{BB962C8B-B14F-4D97-AF65-F5344CB8AC3E}">
        <p14:creationId xmlns:p14="http://schemas.microsoft.com/office/powerpoint/2010/main" val="3295698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ay be an image of 9 people, people standing, balloon and indoor"/>
          <p:cNvPicPr>
            <a:picLocks noChangeAspect="1" noChangeArrowheads="1"/>
          </p:cNvPicPr>
          <p:nvPr/>
        </p:nvPicPr>
        <p:blipFill rotWithShape="1">
          <a:blip r:embed="rId2">
            <a:extLst>
              <a:ext uri="{28A0092B-C50C-407E-A947-70E740481C1C}">
                <a14:useLocalDpi xmlns:a14="http://schemas.microsoft.com/office/drawing/2010/main" val="0"/>
              </a:ext>
            </a:extLst>
          </a:blip>
          <a:srcRect r="18458"/>
          <a:stretch/>
        </p:blipFill>
        <p:spPr bwMode="auto">
          <a:xfrm rot="20996484">
            <a:off x="868018" y="11618591"/>
            <a:ext cx="3068209" cy="25812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6388" t="21754" r="6070"/>
          <a:stretch/>
        </p:blipFill>
        <p:spPr>
          <a:xfrm rot="20698973">
            <a:off x="3966353" y="11169390"/>
            <a:ext cx="5673932" cy="232116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0756" y="12355862"/>
            <a:ext cx="4330581" cy="2046160"/>
          </a:xfrm>
          <a:prstGeom prst="rect">
            <a:avLst/>
          </a:prstGeom>
        </p:spPr>
      </p:pic>
      <p:grpSp>
        <p:nvGrpSpPr>
          <p:cNvPr id="12" name="Group 11"/>
          <p:cNvGrpSpPr/>
          <p:nvPr/>
        </p:nvGrpSpPr>
        <p:grpSpPr>
          <a:xfrm>
            <a:off x="-30480" y="2088650"/>
            <a:ext cx="10692406" cy="1152127"/>
            <a:chOff x="-9198916" y="4464918"/>
            <a:chExt cx="10692406" cy="1327211"/>
          </a:xfrm>
        </p:grpSpPr>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8916" y="4464918"/>
              <a:ext cx="10692406" cy="1327211"/>
            </a:xfrm>
            <a:prstGeom prst="rect">
              <a:avLst/>
            </a:prstGeom>
          </p:spPr>
        </p:pic>
        <p:sp>
          <p:nvSpPr>
            <p:cNvPr id="14" name="TextBox 13"/>
            <p:cNvSpPr txBox="1"/>
            <p:nvPr/>
          </p:nvSpPr>
          <p:spPr>
            <a:xfrm>
              <a:off x="-6939708" y="4867349"/>
              <a:ext cx="6214316" cy="531822"/>
            </a:xfrm>
            <a:prstGeom prst="rect">
              <a:avLst/>
            </a:prstGeom>
            <a:noFill/>
          </p:spPr>
          <p:txBody>
            <a:bodyPr wrap="square" rtlCol="0">
              <a:spAutoFit/>
            </a:bodyPr>
            <a:lstStyle/>
            <a:p>
              <a:pPr algn="ctr"/>
              <a:r>
                <a:rPr lang="en-IN" sz="2400" b="1" dirty="0">
                  <a:solidFill>
                    <a:schemeClr val="bg1"/>
                  </a:solidFill>
                  <a:latin typeface="Swis721 BT" panose="020B0504020202020204" pitchFamily="34" charset="0"/>
                </a:rPr>
                <a:t>SPECIAL PROJECTS, EVENTS  &amp; AUDITS </a:t>
              </a:r>
            </a:p>
          </p:txBody>
        </p:sp>
      </p:grpSp>
      <p:pic>
        <p:nvPicPr>
          <p:cNvPr id="2050" name="Picture 2" desc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10417175" y="-318769"/>
            <a:ext cx="152400" cy="4571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85385" y="3600822"/>
            <a:ext cx="9929867" cy="5170646"/>
          </a:xfrm>
          <a:prstGeom prst="rect">
            <a:avLst/>
          </a:prstGeom>
          <a:noFill/>
        </p:spPr>
        <p:txBody>
          <a:bodyPr wrap="square" rtlCol="0">
            <a:spAutoFit/>
          </a:bodyPr>
          <a:lstStyle/>
          <a:p>
            <a:pPr algn="just">
              <a:lnSpc>
                <a:spcPct val="150000"/>
              </a:lnSpc>
            </a:pPr>
            <a:r>
              <a:rPr lang="en-IN" sz="2000" dirty="0">
                <a:latin typeface="Swis721 BT" panose="020B0504020202020204"/>
              </a:rPr>
              <a:t>International Women's Day (IWD) is celebrated on the 8th of March every year. International Women’s Day is dedicated to celebrating women’s achievements in the social, economic, cultural, and political spheres. The day, collectively founded by women, also brings attention to gender parity and women's rights. </a:t>
            </a:r>
          </a:p>
          <a:p>
            <a:pPr algn="just">
              <a:lnSpc>
                <a:spcPct val="150000"/>
              </a:lnSpc>
            </a:pPr>
            <a:r>
              <a:rPr lang="en-IN" sz="2000" dirty="0">
                <a:latin typeface="Swis721 BT" panose="020B0504020202020204"/>
              </a:rPr>
              <a:t>Every year we celebrate Women’s day by arranging variety of events &amp; programs like; workplace safety awareness, educational programs, greetings ladies staff with flowers, sessions on women's health, game events &amp; celebrating the special day with cake cutting as well. </a:t>
            </a:r>
            <a:r>
              <a:rPr lang="en-US" sz="2000" dirty="0">
                <a:latin typeface="Swis721 BT" panose="020B0504020202020204"/>
              </a:rPr>
              <a:t>'Our Director and Head of Rucha Vishakha Committee Dr. Jyoti Dashrathi Madam' has shared a cheerful &amp; encouraging message for all the women staff members on this occasion. </a:t>
            </a:r>
          </a:p>
          <a:p>
            <a:pPr algn="just">
              <a:lnSpc>
                <a:spcPct val="150000"/>
              </a:lnSpc>
            </a:pPr>
            <a:r>
              <a:rPr lang="en-US" sz="2000" dirty="0">
                <a:latin typeface="Swis721 BT" panose="020B0504020202020204"/>
              </a:rPr>
              <a:t>“A big thank you to all ladies staff members for your valuable contribution”</a:t>
            </a:r>
          </a:p>
        </p:txBody>
      </p:sp>
      <p:sp>
        <p:nvSpPr>
          <p:cNvPr id="16" name="TextBox 15"/>
          <p:cNvSpPr txBox="1"/>
          <p:nvPr/>
        </p:nvSpPr>
        <p:spPr>
          <a:xfrm>
            <a:off x="385385" y="3204795"/>
            <a:ext cx="10001875" cy="461665"/>
          </a:xfrm>
          <a:prstGeom prst="rect">
            <a:avLst/>
          </a:prstGeom>
          <a:noFill/>
          <a:ln>
            <a:noFill/>
          </a:ln>
        </p:spPr>
        <p:txBody>
          <a:bodyPr wrap="square" rtlCol="0">
            <a:spAutoFit/>
          </a:bodyPr>
          <a:lstStyle/>
          <a:p>
            <a:r>
              <a:rPr lang="en-IN" sz="2400" b="1" dirty="0">
                <a:latin typeface="Swis721 BT" panose="020B0504020202020204"/>
              </a:rPr>
              <a:t>WOMAN’s DAY CELEBRATION </a:t>
            </a:r>
          </a:p>
        </p:txBody>
      </p:sp>
      <p:pic>
        <p:nvPicPr>
          <p:cNvPr id="5" name="Picture 4"/>
          <p:cNvPicPr>
            <a:picLocks noChangeAspect="1"/>
          </p:cNvPicPr>
          <p:nvPr/>
        </p:nvPicPr>
        <p:blipFill rotWithShape="1">
          <a:blip r:embed="rId7" cstate="print">
            <a:extLst>
              <a:ext uri="{28A0092B-C50C-407E-A947-70E740481C1C}">
                <a14:useLocalDpi xmlns:a14="http://schemas.microsoft.com/office/drawing/2010/main" val="0"/>
              </a:ext>
            </a:extLst>
          </a:blip>
          <a:srcRect b="26116"/>
          <a:stretch/>
        </p:blipFill>
        <p:spPr>
          <a:xfrm rot="21300726">
            <a:off x="590552" y="8962230"/>
            <a:ext cx="2523784" cy="2583808"/>
          </a:xfrm>
          <a:prstGeom prst="rect">
            <a:avLst/>
          </a:prstGeom>
        </p:spPr>
      </p:pic>
      <p:pic>
        <p:nvPicPr>
          <p:cNvPr id="7" name="Picture 6"/>
          <p:cNvPicPr>
            <a:picLocks noChangeAspect="1"/>
          </p:cNvPicPr>
          <p:nvPr/>
        </p:nvPicPr>
        <p:blipFill rotWithShape="1">
          <a:blip r:embed="rId8" cstate="print">
            <a:extLst>
              <a:ext uri="{28A0092B-C50C-407E-A947-70E740481C1C}">
                <a14:useLocalDpi xmlns:a14="http://schemas.microsoft.com/office/drawing/2010/main" val="0"/>
              </a:ext>
            </a:extLst>
          </a:blip>
          <a:srcRect r="20507"/>
          <a:stretch/>
        </p:blipFill>
        <p:spPr>
          <a:xfrm rot="21437335">
            <a:off x="7660929" y="8718308"/>
            <a:ext cx="2611363" cy="1847843"/>
          </a:xfrm>
          <a:prstGeom prst="rect">
            <a:avLst/>
          </a:prstGeom>
        </p:spPr>
      </p:pic>
      <p:pic>
        <p:nvPicPr>
          <p:cNvPr id="38" name="Picture 37"/>
          <p:cNvPicPr>
            <a:picLocks noChangeAspect="1"/>
          </p:cNvPicPr>
          <p:nvPr/>
        </p:nvPicPr>
        <p:blipFill rotWithShape="1">
          <a:blip r:embed="rId9">
            <a:extLst>
              <a:ext uri="{28A0092B-C50C-407E-A947-70E740481C1C}">
                <a14:useLocalDpi xmlns:a14="http://schemas.microsoft.com/office/drawing/2010/main" val="0"/>
              </a:ext>
            </a:extLst>
          </a:blip>
          <a:srcRect l="7087"/>
          <a:stretch/>
        </p:blipFill>
        <p:spPr>
          <a:xfrm rot="21126608">
            <a:off x="3015122" y="9061833"/>
            <a:ext cx="4742018" cy="2289253"/>
          </a:xfrm>
          <a:prstGeom prst="rect">
            <a:avLst/>
          </a:prstGeom>
        </p:spPr>
      </p:pic>
    </p:spTree>
    <p:extLst>
      <p:ext uri="{BB962C8B-B14F-4D97-AF65-F5344CB8AC3E}">
        <p14:creationId xmlns:p14="http://schemas.microsoft.com/office/powerpoint/2010/main" val="14537669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80373</TotalTime>
  <Words>1521</Words>
  <Application>Microsoft Office PowerPoint</Application>
  <PresentationFormat>Custom</PresentationFormat>
  <Paragraphs>107</Paragraphs>
  <Slides>14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Swis721 BT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hp-pc</dc:creator>
  <cp:lastModifiedBy>Amol Girme</cp:lastModifiedBy>
  <cp:revision>2215</cp:revision>
  <dcterms:created xsi:type="dcterms:W3CDTF">2019-09-06T12:26:31Z</dcterms:created>
  <dcterms:modified xsi:type="dcterms:W3CDTF">2022-04-15T11:16:54Z</dcterms:modified>
</cp:coreProperties>
</file>